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vsdx" ContentType="application/vnd.ms-visio.drawing"/>
  <Default Extension="wdp" ContentType="image/vnd.ms-photo"/>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sldIdLst>
    <p:sldId id="264" r:id="rId2"/>
    <p:sldId id="261" r:id="rId3"/>
  </p:sldIdLst>
  <p:sldSz cx="43200638" cy="32399288"/>
  <p:notesSz cx="6858000" cy="9144000"/>
  <p:defaultTextStyle>
    <a:defPPr>
      <a:defRPr lang="tr-TR"/>
    </a:defPPr>
    <a:lvl1pPr marL="0" algn="l" defTabSz="3625339" rtl="0" eaLnBrk="1" latinLnBrk="0" hangingPunct="1">
      <a:defRPr sz="7133" kern="1200">
        <a:solidFill>
          <a:schemeClr val="tx1"/>
        </a:solidFill>
        <a:latin typeface="+mn-lt"/>
        <a:ea typeface="+mn-ea"/>
        <a:cs typeface="+mn-cs"/>
      </a:defRPr>
    </a:lvl1pPr>
    <a:lvl2pPr marL="1812672" algn="l" defTabSz="3625339" rtl="0" eaLnBrk="1" latinLnBrk="0" hangingPunct="1">
      <a:defRPr sz="7133" kern="1200">
        <a:solidFill>
          <a:schemeClr val="tx1"/>
        </a:solidFill>
        <a:latin typeface="+mn-lt"/>
        <a:ea typeface="+mn-ea"/>
        <a:cs typeface="+mn-cs"/>
      </a:defRPr>
    </a:lvl2pPr>
    <a:lvl3pPr marL="3625339" algn="l" defTabSz="3625339" rtl="0" eaLnBrk="1" latinLnBrk="0" hangingPunct="1">
      <a:defRPr sz="7133" kern="1200">
        <a:solidFill>
          <a:schemeClr val="tx1"/>
        </a:solidFill>
        <a:latin typeface="+mn-lt"/>
        <a:ea typeface="+mn-ea"/>
        <a:cs typeface="+mn-cs"/>
      </a:defRPr>
    </a:lvl3pPr>
    <a:lvl4pPr marL="5438007" algn="l" defTabSz="3625339" rtl="0" eaLnBrk="1" latinLnBrk="0" hangingPunct="1">
      <a:defRPr sz="7133" kern="1200">
        <a:solidFill>
          <a:schemeClr val="tx1"/>
        </a:solidFill>
        <a:latin typeface="+mn-lt"/>
        <a:ea typeface="+mn-ea"/>
        <a:cs typeface="+mn-cs"/>
      </a:defRPr>
    </a:lvl4pPr>
    <a:lvl5pPr marL="7250679" algn="l" defTabSz="3625339" rtl="0" eaLnBrk="1" latinLnBrk="0" hangingPunct="1">
      <a:defRPr sz="7133" kern="1200">
        <a:solidFill>
          <a:schemeClr val="tx1"/>
        </a:solidFill>
        <a:latin typeface="+mn-lt"/>
        <a:ea typeface="+mn-ea"/>
        <a:cs typeface="+mn-cs"/>
      </a:defRPr>
    </a:lvl5pPr>
    <a:lvl6pPr marL="9063346" algn="l" defTabSz="3625339" rtl="0" eaLnBrk="1" latinLnBrk="0" hangingPunct="1">
      <a:defRPr sz="7133" kern="1200">
        <a:solidFill>
          <a:schemeClr val="tx1"/>
        </a:solidFill>
        <a:latin typeface="+mn-lt"/>
        <a:ea typeface="+mn-ea"/>
        <a:cs typeface="+mn-cs"/>
      </a:defRPr>
    </a:lvl6pPr>
    <a:lvl7pPr marL="10876013" algn="l" defTabSz="3625339" rtl="0" eaLnBrk="1" latinLnBrk="0" hangingPunct="1">
      <a:defRPr sz="7133" kern="1200">
        <a:solidFill>
          <a:schemeClr val="tx1"/>
        </a:solidFill>
        <a:latin typeface="+mn-lt"/>
        <a:ea typeface="+mn-ea"/>
        <a:cs typeface="+mn-cs"/>
      </a:defRPr>
    </a:lvl7pPr>
    <a:lvl8pPr marL="12688686" algn="l" defTabSz="3625339" rtl="0" eaLnBrk="1" latinLnBrk="0" hangingPunct="1">
      <a:defRPr sz="7133" kern="1200">
        <a:solidFill>
          <a:schemeClr val="tx1"/>
        </a:solidFill>
        <a:latin typeface="+mn-lt"/>
        <a:ea typeface="+mn-ea"/>
        <a:cs typeface="+mn-cs"/>
      </a:defRPr>
    </a:lvl8pPr>
    <a:lvl9pPr marL="14501353" algn="l" defTabSz="3625339" rtl="0" eaLnBrk="1" latinLnBrk="0" hangingPunct="1">
      <a:defRPr sz="7133"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77B75"/>
    <a:srgbClr val="F4E6AA"/>
    <a:srgbClr val="AF9B87"/>
    <a:srgbClr val="0D5971"/>
    <a:srgbClr val="CE8842"/>
    <a:srgbClr val="BDC7B5"/>
    <a:srgbClr val="E8D0DB"/>
    <a:srgbClr val="FAECFA"/>
    <a:srgbClr val="7D5447"/>
    <a:srgbClr val="CDA43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13" autoAdjust="0"/>
    <p:restoredTop sz="94660"/>
  </p:normalViewPr>
  <p:slideViewPr>
    <p:cSldViewPr snapToGrid="0">
      <p:cViewPr varScale="1">
        <p:scale>
          <a:sx n="24" d="100"/>
          <a:sy n="24" d="100"/>
        </p:scale>
        <p:origin x="14" y="106"/>
      </p:cViewPr>
      <p:guideLst/>
    </p:cSldViewPr>
  </p:slideViewPr>
  <p:notesTextViewPr>
    <p:cViewPr>
      <p:scale>
        <a:sx n="1" d="1"/>
        <a:sy n="1" d="1"/>
      </p:scale>
      <p:origin x="0" y="0"/>
    </p:cViewPr>
  </p:notesTextViewPr>
  <p:sorterViewPr>
    <p:cViewPr>
      <p:scale>
        <a:sx n="41" d="100"/>
        <a:sy n="41" d="100"/>
      </p:scale>
      <p:origin x="0" y="0"/>
    </p:cViewPr>
  </p:sorterViewPr>
  <p:gridSpacing cx="72008" cy="72008"/>
</p:viewPr>
</file>

<file path=ppt/_rels/presentation.xml.rels><?xml version="1.0" encoding="UTF-8" standalone="yes"?>
<Relationships xmlns="http://schemas.openxmlformats.org/package/2006/relationships"><Relationship Id="rId3" Type="http://schemas.openxmlformats.org/officeDocument/2006/relationships/slide" Target="slides/slide2.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8" Type="http://schemas.openxmlformats.org/officeDocument/2006/relationships/image" Target="../media/image9.emf"/><Relationship Id="rId3" Type="http://schemas.openxmlformats.org/officeDocument/2006/relationships/image" Target="../media/image4.emf"/><Relationship Id="rId7" Type="http://schemas.openxmlformats.org/officeDocument/2006/relationships/image" Target="../media/image8.emf"/><Relationship Id="rId2" Type="http://schemas.openxmlformats.org/officeDocument/2006/relationships/image" Target="../media/image3.emf"/><Relationship Id="rId1" Type="http://schemas.openxmlformats.org/officeDocument/2006/relationships/image" Target="../media/image2.emf"/><Relationship Id="rId6" Type="http://schemas.openxmlformats.org/officeDocument/2006/relationships/image" Target="../media/image7.emf"/><Relationship Id="rId5" Type="http://schemas.openxmlformats.org/officeDocument/2006/relationships/image" Target="../media/image6.emf"/><Relationship Id="rId4" Type="http://schemas.openxmlformats.org/officeDocument/2006/relationships/image" Target="../media/image5.e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40048" y="5302386"/>
            <a:ext cx="36720542" cy="11279752"/>
          </a:xfrm>
        </p:spPr>
        <p:txBody>
          <a:bodyPr anchor="b"/>
          <a:lstStyle>
            <a:lvl1pPr algn="ctr">
              <a:defRPr sz="28346"/>
            </a:lvl1pPr>
          </a:lstStyle>
          <a:p>
            <a:r>
              <a:rPr lang="en-US" smtClean="0"/>
              <a:t>Click to edit Master title style</a:t>
            </a:r>
            <a:endParaRPr lang="en-US" dirty="0"/>
          </a:p>
        </p:txBody>
      </p:sp>
      <p:sp>
        <p:nvSpPr>
          <p:cNvPr id="3" name="Subtitle 2"/>
          <p:cNvSpPr>
            <a:spLocks noGrp="1"/>
          </p:cNvSpPr>
          <p:nvPr>
            <p:ph type="subTitle" idx="1"/>
          </p:nvPr>
        </p:nvSpPr>
        <p:spPr>
          <a:xfrm>
            <a:off x="5400080" y="17017128"/>
            <a:ext cx="32400479" cy="7822326"/>
          </a:xfrm>
        </p:spPr>
        <p:txBody>
          <a:bodyPr/>
          <a:lstStyle>
            <a:lvl1pPr marL="0" indent="0" algn="ctr">
              <a:buNone/>
              <a:defRPr sz="11338"/>
            </a:lvl1pPr>
            <a:lvl2pPr marL="2159950" indent="0" algn="ctr">
              <a:buNone/>
              <a:defRPr sz="9449"/>
            </a:lvl2pPr>
            <a:lvl3pPr marL="4319900" indent="0" algn="ctr">
              <a:buNone/>
              <a:defRPr sz="8504"/>
            </a:lvl3pPr>
            <a:lvl4pPr marL="6479850" indent="0" algn="ctr">
              <a:buNone/>
              <a:defRPr sz="7559"/>
            </a:lvl4pPr>
            <a:lvl5pPr marL="8639800" indent="0" algn="ctr">
              <a:buNone/>
              <a:defRPr sz="7559"/>
            </a:lvl5pPr>
            <a:lvl6pPr marL="10799750" indent="0" algn="ctr">
              <a:buNone/>
              <a:defRPr sz="7559"/>
            </a:lvl6pPr>
            <a:lvl7pPr marL="12959700" indent="0" algn="ctr">
              <a:buNone/>
              <a:defRPr sz="7559"/>
            </a:lvl7pPr>
            <a:lvl8pPr marL="15119650" indent="0" algn="ctr">
              <a:buNone/>
              <a:defRPr sz="7559"/>
            </a:lvl8pPr>
            <a:lvl9pPr marL="17279600" indent="0" algn="ctr">
              <a:buNone/>
              <a:defRPr sz="7559"/>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78FB8479-C8B3-4EB9-B8E4-4A5797182542}" type="datetimeFigureOut">
              <a:rPr lang="tr-TR" smtClean="0"/>
              <a:t>19.08.2014</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C5AD2766-5036-4D2D-815C-D9E43624AA52}" type="slidenum">
              <a:rPr lang="tr-TR" smtClean="0"/>
              <a:t>‹#›</a:t>
            </a:fld>
            <a:endParaRPr lang="tr-TR"/>
          </a:p>
        </p:txBody>
      </p:sp>
    </p:spTree>
    <p:extLst>
      <p:ext uri="{BB962C8B-B14F-4D97-AF65-F5344CB8AC3E}">
        <p14:creationId xmlns:p14="http://schemas.microsoft.com/office/powerpoint/2010/main" val="36604407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8FB8479-C8B3-4EB9-B8E4-4A5797182542}" type="datetimeFigureOut">
              <a:rPr lang="tr-TR" smtClean="0"/>
              <a:t>19.08.2014</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C5AD2766-5036-4D2D-815C-D9E43624AA52}" type="slidenum">
              <a:rPr lang="tr-TR" smtClean="0"/>
              <a:t>‹#›</a:t>
            </a:fld>
            <a:endParaRPr lang="tr-TR"/>
          </a:p>
        </p:txBody>
      </p:sp>
    </p:spTree>
    <p:extLst>
      <p:ext uri="{BB962C8B-B14F-4D97-AF65-F5344CB8AC3E}">
        <p14:creationId xmlns:p14="http://schemas.microsoft.com/office/powerpoint/2010/main" val="12648509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0915459" y="1724962"/>
            <a:ext cx="9315138" cy="27456899"/>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2970046" y="1724962"/>
            <a:ext cx="27405405" cy="27456899"/>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8FB8479-C8B3-4EB9-B8E4-4A5797182542}" type="datetimeFigureOut">
              <a:rPr lang="tr-TR" smtClean="0"/>
              <a:t>19.08.2014</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C5AD2766-5036-4D2D-815C-D9E43624AA52}" type="slidenum">
              <a:rPr lang="tr-TR" smtClean="0"/>
              <a:t>‹#›</a:t>
            </a:fld>
            <a:endParaRPr lang="tr-TR"/>
          </a:p>
        </p:txBody>
      </p:sp>
    </p:spTree>
    <p:extLst>
      <p:ext uri="{BB962C8B-B14F-4D97-AF65-F5344CB8AC3E}">
        <p14:creationId xmlns:p14="http://schemas.microsoft.com/office/powerpoint/2010/main" val="41075462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8FB8479-C8B3-4EB9-B8E4-4A5797182542}" type="datetimeFigureOut">
              <a:rPr lang="tr-TR" smtClean="0"/>
              <a:t>19.08.2014</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C5AD2766-5036-4D2D-815C-D9E43624AA52}" type="slidenum">
              <a:rPr lang="tr-TR" smtClean="0"/>
              <a:t>‹#›</a:t>
            </a:fld>
            <a:endParaRPr lang="tr-TR"/>
          </a:p>
        </p:txBody>
      </p:sp>
    </p:spTree>
    <p:extLst>
      <p:ext uri="{BB962C8B-B14F-4D97-AF65-F5344CB8AC3E}">
        <p14:creationId xmlns:p14="http://schemas.microsoft.com/office/powerpoint/2010/main" val="29212612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947546" y="8077332"/>
            <a:ext cx="37260550" cy="13477201"/>
          </a:xfrm>
        </p:spPr>
        <p:txBody>
          <a:bodyPr anchor="b"/>
          <a:lstStyle>
            <a:lvl1pPr>
              <a:defRPr sz="28346"/>
            </a:lvl1pPr>
          </a:lstStyle>
          <a:p>
            <a:r>
              <a:rPr lang="en-US" smtClean="0"/>
              <a:t>Click to edit Master title style</a:t>
            </a:r>
            <a:endParaRPr lang="en-US" dirty="0"/>
          </a:p>
        </p:txBody>
      </p:sp>
      <p:sp>
        <p:nvSpPr>
          <p:cNvPr id="3" name="Text Placeholder 2"/>
          <p:cNvSpPr>
            <a:spLocks noGrp="1"/>
          </p:cNvSpPr>
          <p:nvPr>
            <p:ph type="body" idx="1"/>
          </p:nvPr>
        </p:nvSpPr>
        <p:spPr>
          <a:xfrm>
            <a:off x="2947546" y="21682033"/>
            <a:ext cx="37260550" cy="7087342"/>
          </a:xfrm>
        </p:spPr>
        <p:txBody>
          <a:bodyPr/>
          <a:lstStyle>
            <a:lvl1pPr marL="0" indent="0">
              <a:buNone/>
              <a:defRPr sz="11338">
                <a:solidFill>
                  <a:schemeClr val="tx1"/>
                </a:solidFill>
              </a:defRPr>
            </a:lvl1pPr>
            <a:lvl2pPr marL="2159950" indent="0">
              <a:buNone/>
              <a:defRPr sz="9449">
                <a:solidFill>
                  <a:schemeClr val="tx1">
                    <a:tint val="75000"/>
                  </a:schemeClr>
                </a:solidFill>
              </a:defRPr>
            </a:lvl2pPr>
            <a:lvl3pPr marL="4319900" indent="0">
              <a:buNone/>
              <a:defRPr sz="8504">
                <a:solidFill>
                  <a:schemeClr val="tx1">
                    <a:tint val="75000"/>
                  </a:schemeClr>
                </a:solidFill>
              </a:defRPr>
            </a:lvl3pPr>
            <a:lvl4pPr marL="6479850" indent="0">
              <a:buNone/>
              <a:defRPr sz="7559">
                <a:solidFill>
                  <a:schemeClr val="tx1">
                    <a:tint val="75000"/>
                  </a:schemeClr>
                </a:solidFill>
              </a:defRPr>
            </a:lvl4pPr>
            <a:lvl5pPr marL="8639800" indent="0">
              <a:buNone/>
              <a:defRPr sz="7559">
                <a:solidFill>
                  <a:schemeClr val="tx1">
                    <a:tint val="75000"/>
                  </a:schemeClr>
                </a:solidFill>
              </a:defRPr>
            </a:lvl5pPr>
            <a:lvl6pPr marL="10799750" indent="0">
              <a:buNone/>
              <a:defRPr sz="7559">
                <a:solidFill>
                  <a:schemeClr val="tx1">
                    <a:tint val="75000"/>
                  </a:schemeClr>
                </a:solidFill>
              </a:defRPr>
            </a:lvl6pPr>
            <a:lvl7pPr marL="12959700" indent="0">
              <a:buNone/>
              <a:defRPr sz="7559">
                <a:solidFill>
                  <a:schemeClr val="tx1">
                    <a:tint val="75000"/>
                  </a:schemeClr>
                </a:solidFill>
              </a:defRPr>
            </a:lvl7pPr>
            <a:lvl8pPr marL="15119650" indent="0">
              <a:buNone/>
              <a:defRPr sz="7559">
                <a:solidFill>
                  <a:schemeClr val="tx1">
                    <a:tint val="75000"/>
                  </a:schemeClr>
                </a:solidFill>
              </a:defRPr>
            </a:lvl8pPr>
            <a:lvl9pPr marL="17279600" indent="0">
              <a:buNone/>
              <a:defRPr sz="7559">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8FB8479-C8B3-4EB9-B8E4-4A5797182542}" type="datetimeFigureOut">
              <a:rPr lang="tr-TR" smtClean="0"/>
              <a:t>19.08.2014</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C5AD2766-5036-4D2D-815C-D9E43624AA52}" type="slidenum">
              <a:rPr lang="tr-TR" smtClean="0"/>
              <a:t>‹#›</a:t>
            </a:fld>
            <a:endParaRPr lang="tr-TR"/>
          </a:p>
        </p:txBody>
      </p:sp>
    </p:spTree>
    <p:extLst>
      <p:ext uri="{BB962C8B-B14F-4D97-AF65-F5344CB8AC3E}">
        <p14:creationId xmlns:p14="http://schemas.microsoft.com/office/powerpoint/2010/main" val="36259026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2970044" y="8624810"/>
            <a:ext cx="18360271" cy="2055705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21870323" y="8624810"/>
            <a:ext cx="18360271" cy="2055705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78FB8479-C8B3-4EB9-B8E4-4A5797182542}" type="datetimeFigureOut">
              <a:rPr lang="tr-TR" smtClean="0"/>
              <a:t>19.08.2014</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p:txBody>
          <a:bodyPr/>
          <a:lstStyle/>
          <a:p>
            <a:fld id="{C5AD2766-5036-4D2D-815C-D9E43624AA52}" type="slidenum">
              <a:rPr lang="tr-TR" smtClean="0"/>
              <a:t>‹#›</a:t>
            </a:fld>
            <a:endParaRPr lang="tr-TR"/>
          </a:p>
        </p:txBody>
      </p:sp>
    </p:spTree>
    <p:extLst>
      <p:ext uri="{BB962C8B-B14F-4D97-AF65-F5344CB8AC3E}">
        <p14:creationId xmlns:p14="http://schemas.microsoft.com/office/powerpoint/2010/main" val="16996041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975671" y="1724969"/>
            <a:ext cx="37260550" cy="6262365"/>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2975675" y="7942328"/>
            <a:ext cx="18275892" cy="3892412"/>
          </a:xfrm>
        </p:spPr>
        <p:txBody>
          <a:bodyPr anchor="b"/>
          <a:lstStyle>
            <a:lvl1pPr marL="0" indent="0">
              <a:buNone/>
              <a:defRPr sz="11338" b="1"/>
            </a:lvl1pPr>
            <a:lvl2pPr marL="2159950" indent="0">
              <a:buNone/>
              <a:defRPr sz="9449" b="1"/>
            </a:lvl2pPr>
            <a:lvl3pPr marL="4319900" indent="0">
              <a:buNone/>
              <a:defRPr sz="8504" b="1"/>
            </a:lvl3pPr>
            <a:lvl4pPr marL="6479850" indent="0">
              <a:buNone/>
              <a:defRPr sz="7559" b="1"/>
            </a:lvl4pPr>
            <a:lvl5pPr marL="8639800" indent="0">
              <a:buNone/>
              <a:defRPr sz="7559" b="1"/>
            </a:lvl5pPr>
            <a:lvl6pPr marL="10799750" indent="0">
              <a:buNone/>
              <a:defRPr sz="7559" b="1"/>
            </a:lvl6pPr>
            <a:lvl7pPr marL="12959700" indent="0">
              <a:buNone/>
              <a:defRPr sz="7559" b="1"/>
            </a:lvl7pPr>
            <a:lvl8pPr marL="15119650" indent="0">
              <a:buNone/>
              <a:defRPr sz="7559" b="1"/>
            </a:lvl8pPr>
            <a:lvl9pPr marL="17279600" indent="0">
              <a:buNone/>
              <a:defRPr sz="7559" b="1"/>
            </a:lvl9pPr>
          </a:lstStyle>
          <a:p>
            <a:pPr lvl="0"/>
            <a:r>
              <a:rPr lang="en-US" smtClean="0"/>
              <a:t>Click to edit Master text styles</a:t>
            </a:r>
          </a:p>
        </p:txBody>
      </p:sp>
      <p:sp>
        <p:nvSpPr>
          <p:cNvPr id="4" name="Content Placeholder 3"/>
          <p:cNvSpPr>
            <a:spLocks noGrp="1"/>
          </p:cNvSpPr>
          <p:nvPr>
            <p:ph sz="half" idx="2"/>
          </p:nvPr>
        </p:nvSpPr>
        <p:spPr>
          <a:xfrm>
            <a:off x="2975675" y="11834740"/>
            <a:ext cx="18275892" cy="1740712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21870325" y="7942328"/>
            <a:ext cx="18365898" cy="3892412"/>
          </a:xfrm>
        </p:spPr>
        <p:txBody>
          <a:bodyPr anchor="b"/>
          <a:lstStyle>
            <a:lvl1pPr marL="0" indent="0">
              <a:buNone/>
              <a:defRPr sz="11338" b="1"/>
            </a:lvl1pPr>
            <a:lvl2pPr marL="2159950" indent="0">
              <a:buNone/>
              <a:defRPr sz="9449" b="1"/>
            </a:lvl2pPr>
            <a:lvl3pPr marL="4319900" indent="0">
              <a:buNone/>
              <a:defRPr sz="8504" b="1"/>
            </a:lvl3pPr>
            <a:lvl4pPr marL="6479850" indent="0">
              <a:buNone/>
              <a:defRPr sz="7559" b="1"/>
            </a:lvl4pPr>
            <a:lvl5pPr marL="8639800" indent="0">
              <a:buNone/>
              <a:defRPr sz="7559" b="1"/>
            </a:lvl5pPr>
            <a:lvl6pPr marL="10799750" indent="0">
              <a:buNone/>
              <a:defRPr sz="7559" b="1"/>
            </a:lvl6pPr>
            <a:lvl7pPr marL="12959700" indent="0">
              <a:buNone/>
              <a:defRPr sz="7559" b="1"/>
            </a:lvl7pPr>
            <a:lvl8pPr marL="15119650" indent="0">
              <a:buNone/>
              <a:defRPr sz="7559" b="1"/>
            </a:lvl8pPr>
            <a:lvl9pPr marL="17279600" indent="0">
              <a:buNone/>
              <a:defRPr sz="7559" b="1"/>
            </a:lvl9pPr>
          </a:lstStyle>
          <a:p>
            <a:pPr lvl="0"/>
            <a:r>
              <a:rPr lang="en-US" smtClean="0"/>
              <a:t>Click to edit Master text styles</a:t>
            </a:r>
          </a:p>
        </p:txBody>
      </p:sp>
      <p:sp>
        <p:nvSpPr>
          <p:cNvPr id="6" name="Content Placeholder 5"/>
          <p:cNvSpPr>
            <a:spLocks noGrp="1"/>
          </p:cNvSpPr>
          <p:nvPr>
            <p:ph sz="quarter" idx="4"/>
          </p:nvPr>
        </p:nvSpPr>
        <p:spPr>
          <a:xfrm>
            <a:off x="21870325" y="11834740"/>
            <a:ext cx="18365898" cy="1740712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78FB8479-C8B3-4EB9-B8E4-4A5797182542}" type="datetimeFigureOut">
              <a:rPr lang="tr-TR" smtClean="0"/>
              <a:t>19.08.2014</a:t>
            </a:fld>
            <a:endParaRPr lang="tr-TR"/>
          </a:p>
        </p:txBody>
      </p:sp>
      <p:sp>
        <p:nvSpPr>
          <p:cNvPr id="8" name="Footer Placeholder 7"/>
          <p:cNvSpPr>
            <a:spLocks noGrp="1"/>
          </p:cNvSpPr>
          <p:nvPr>
            <p:ph type="ftr" sz="quarter" idx="11"/>
          </p:nvPr>
        </p:nvSpPr>
        <p:spPr/>
        <p:txBody>
          <a:bodyPr/>
          <a:lstStyle/>
          <a:p>
            <a:endParaRPr lang="tr-TR"/>
          </a:p>
        </p:txBody>
      </p:sp>
      <p:sp>
        <p:nvSpPr>
          <p:cNvPr id="9" name="Slide Number Placeholder 8"/>
          <p:cNvSpPr>
            <a:spLocks noGrp="1"/>
          </p:cNvSpPr>
          <p:nvPr>
            <p:ph type="sldNum" sz="quarter" idx="12"/>
          </p:nvPr>
        </p:nvSpPr>
        <p:spPr/>
        <p:txBody>
          <a:bodyPr/>
          <a:lstStyle/>
          <a:p>
            <a:fld id="{C5AD2766-5036-4D2D-815C-D9E43624AA52}" type="slidenum">
              <a:rPr lang="tr-TR" smtClean="0"/>
              <a:t>‹#›</a:t>
            </a:fld>
            <a:endParaRPr lang="tr-TR"/>
          </a:p>
        </p:txBody>
      </p:sp>
    </p:spTree>
    <p:extLst>
      <p:ext uri="{BB962C8B-B14F-4D97-AF65-F5344CB8AC3E}">
        <p14:creationId xmlns:p14="http://schemas.microsoft.com/office/powerpoint/2010/main" val="17287577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78FB8479-C8B3-4EB9-B8E4-4A5797182542}" type="datetimeFigureOut">
              <a:rPr lang="tr-TR" smtClean="0"/>
              <a:t>19.08.2014</a:t>
            </a:fld>
            <a:endParaRPr lang="tr-TR"/>
          </a:p>
        </p:txBody>
      </p:sp>
      <p:sp>
        <p:nvSpPr>
          <p:cNvPr id="4" name="Footer Placeholder 3"/>
          <p:cNvSpPr>
            <a:spLocks noGrp="1"/>
          </p:cNvSpPr>
          <p:nvPr>
            <p:ph type="ftr" sz="quarter" idx="11"/>
          </p:nvPr>
        </p:nvSpPr>
        <p:spPr/>
        <p:txBody>
          <a:bodyPr/>
          <a:lstStyle/>
          <a:p>
            <a:endParaRPr lang="tr-TR"/>
          </a:p>
        </p:txBody>
      </p:sp>
      <p:sp>
        <p:nvSpPr>
          <p:cNvPr id="5" name="Slide Number Placeholder 4"/>
          <p:cNvSpPr>
            <a:spLocks noGrp="1"/>
          </p:cNvSpPr>
          <p:nvPr>
            <p:ph type="sldNum" sz="quarter" idx="12"/>
          </p:nvPr>
        </p:nvSpPr>
        <p:spPr/>
        <p:txBody>
          <a:bodyPr/>
          <a:lstStyle/>
          <a:p>
            <a:fld id="{C5AD2766-5036-4D2D-815C-D9E43624AA52}" type="slidenum">
              <a:rPr lang="tr-TR" smtClean="0"/>
              <a:t>‹#›</a:t>
            </a:fld>
            <a:endParaRPr lang="tr-TR"/>
          </a:p>
        </p:txBody>
      </p:sp>
    </p:spTree>
    <p:extLst>
      <p:ext uri="{BB962C8B-B14F-4D97-AF65-F5344CB8AC3E}">
        <p14:creationId xmlns:p14="http://schemas.microsoft.com/office/powerpoint/2010/main" val="35577253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8FB8479-C8B3-4EB9-B8E4-4A5797182542}" type="datetimeFigureOut">
              <a:rPr lang="tr-TR" smtClean="0"/>
              <a:t>19.08.2014</a:t>
            </a:fld>
            <a:endParaRPr lang="tr-TR"/>
          </a:p>
        </p:txBody>
      </p:sp>
      <p:sp>
        <p:nvSpPr>
          <p:cNvPr id="3" name="Footer Placeholder 2"/>
          <p:cNvSpPr>
            <a:spLocks noGrp="1"/>
          </p:cNvSpPr>
          <p:nvPr>
            <p:ph type="ftr" sz="quarter" idx="11"/>
          </p:nvPr>
        </p:nvSpPr>
        <p:spPr/>
        <p:txBody>
          <a:bodyPr/>
          <a:lstStyle/>
          <a:p>
            <a:endParaRPr lang="tr-TR"/>
          </a:p>
        </p:txBody>
      </p:sp>
      <p:sp>
        <p:nvSpPr>
          <p:cNvPr id="4" name="Slide Number Placeholder 3"/>
          <p:cNvSpPr>
            <a:spLocks noGrp="1"/>
          </p:cNvSpPr>
          <p:nvPr>
            <p:ph type="sldNum" sz="quarter" idx="12"/>
          </p:nvPr>
        </p:nvSpPr>
        <p:spPr/>
        <p:txBody>
          <a:bodyPr/>
          <a:lstStyle/>
          <a:p>
            <a:fld id="{C5AD2766-5036-4D2D-815C-D9E43624AA52}" type="slidenum">
              <a:rPr lang="tr-TR" smtClean="0"/>
              <a:t>‹#›</a:t>
            </a:fld>
            <a:endParaRPr lang="tr-TR"/>
          </a:p>
        </p:txBody>
      </p:sp>
    </p:spTree>
    <p:extLst>
      <p:ext uri="{BB962C8B-B14F-4D97-AF65-F5344CB8AC3E}">
        <p14:creationId xmlns:p14="http://schemas.microsoft.com/office/powerpoint/2010/main" val="19758863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975671" y="2159952"/>
            <a:ext cx="13933330" cy="7559834"/>
          </a:xfrm>
        </p:spPr>
        <p:txBody>
          <a:bodyPr anchor="b"/>
          <a:lstStyle>
            <a:lvl1pPr>
              <a:defRPr sz="15118"/>
            </a:lvl1pPr>
          </a:lstStyle>
          <a:p>
            <a:r>
              <a:rPr lang="en-US" smtClean="0"/>
              <a:t>Click to edit Master title style</a:t>
            </a:r>
            <a:endParaRPr lang="en-US" dirty="0"/>
          </a:p>
        </p:txBody>
      </p:sp>
      <p:sp>
        <p:nvSpPr>
          <p:cNvPr id="3" name="Content Placeholder 2"/>
          <p:cNvSpPr>
            <a:spLocks noGrp="1"/>
          </p:cNvSpPr>
          <p:nvPr>
            <p:ph idx="1"/>
          </p:nvPr>
        </p:nvSpPr>
        <p:spPr>
          <a:xfrm>
            <a:off x="18365898" y="4664905"/>
            <a:ext cx="21870323" cy="23024494"/>
          </a:xfrm>
        </p:spPr>
        <p:txBody>
          <a:bodyPr/>
          <a:lstStyle>
            <a:lvl1pPr>
              <a:defRPr sz="15118"/>
            </a:lvl1pPr>
            <a:lvl2pPr>
              <a:defRPr sz="13228"/>
            </a:lvl2pPr>
            <a:lvl3pPr>
              <a:defRPr sz="11338"/>
            </a:lvl3pPr>
            <a:lvl4pPr>
              <a:defRPr sz="9449"/>
            </a:lvl4pPr>
            <a:lvl5pPr>
              <a:defRPr sz="9449"/>
            </a:lvl5pPr>
            <a:lvl6pPr>
              <a:defRPr sz="9449"/>
            </a:lvl6pPr>
            <a:lvl7pPr>
              <a:defRPr sz="9449"/>
            </a:lvl7pPr>
            <a:lvl8pPr>
              <a:defRPr sz="9449"/>
            </a:lvl8pPr>
            <a:lvl9pPr>
              <a:defRPr sz="9449"/>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2975671" y="9719786"/>
            <a:ext cx="13933330" cy="18007107"/>
          </a:xfrm>
        </p:spPr>
        <p:txBody>
          <a:bodyPr/>
          <a:lstStyle>
            <a:lvl1pPr marL="0" indent="0">
              <a:buNone/>
              <a:defRPr sz="7559"/>
            </a:lvl1pPr>
            <a:lvl2pPr marL="2159950" indent="0">
              <a:buNone/>
              <a:defRPr sz="6614"/>
            </a:lvl2pPr>
            <a:lvl3pPr marL="4319900" indent="0">
              <a:buNone/>
              <a:defRPr sz="5669"/>
            </a:lvl3pPr>
            <a:lvl4pPr marL="6479850" indent="0">
              <a:buNone/>
              <a:defRPr sz="4724"/>
            </a:lvl4pPr>
            <a:lvl5pPr marL="8639800" indent="0">
              <a:buNone/>
              <a:defRPr sz="4724"/>
            </a:lvl5pPr>
            <a:lvl6pPr marL="10799750" indent="0">
              <a:buNone/>
              <a:defRPr sz="4724"/>
            </a:lvl6pPr>
            <a:lvl7pPr marL="12959700" indent="0">
              <a:buNone/>
              <a:defRPr sz="4724"/>
            </a:lvl7pPr>
            <a:lvl8pPr marL="15119650" indent="0">
              <a:buNone/>
              <a:defRPr sz="4724"/>
            </a:lvl8pPr>
            <a:lvl9pPr marL="17279600" indent="0">
              <a:buNone/>
              <a:defRPr sz="4724"/>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8FB8479-C8B3-4EB9-B8E4-4A5797182542}" type="datetimeFigureOut">
              <a:rPr lang="tr-TR" smtClean="0"/>
              <a:t>19.08.2014</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p:txBody>
          <a:bodyPr/>
          <a:lstStyle/>
          <a:p>
            <a:fld id="{C5AD2766-5036-4D2D-815C-D9E43624AA52}" type="slidenum">
              <a:rPr lang="tr-TR" smtClean="0"/>
              <a:t>‹#›</a:t>
            </a:fld>
            <a:endParaRPr lang="tr-TR"/>
          </a:p>
        </p:txBody>
      </p:sp>
    </p:spTree>
    <p:extLst>
      <p:ext uri="{BB962C8B-B14F-4D97-AF65-F5344CB8AC3E}">
        <p14:creationId xmlns:p14="http://schemas.microsoft.com/office/powerpoint/2010/main" val="4828954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975671" y="2159952"/>
            <a:ext cx="13933330" cy="7559834"/>
          </a:xfrm>
        </p:spPr>
        <p:txBody>
          <a:bodyPr anchor="b"/>
          <a:lstStyle>
            <a:lvl1pPr>
              <a:defRPr sz="15118"/>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8365898" y="4664905"/>
            <a:ext cx="21870323" cy="23024494"/>
          </a:xfrm>
        </p:spPr>
        <p:txBody>
          <a:bodyPr anchor="t"/>
          <a:lstStyle>
            <a:lvl1pPr marL="0" indent="0">
              <a:buNone/>
              <a:defRPr sz="15118"/>
            </a:lvl1pPr>
            <a:lvl2pPr marL="2159950" indent="0">
              <a:buNone/>
              <a:defRPr sz="13228"/>
            </a:lvl2pPr>
            <a:lvl3pPr marL="4319900" indent="0">
              <a:buNone/>
              <a:defRPr sz="11338"/>
            </a:lvl3pPr>
            <a:lvl4pPr marL="6479850" indent="0">
              <a:buNone/>
              <a:defRPr sz="9449"/>
            </a:lvl4pPr>
            <a:lvl5pPr marL="8639800" indent="0">
              <a:buNone/>
              <a:defRPr sz="9449"/>
            </a:lvl5pPr>
            <a:lvl6pPr marL="10799750" indent="0">
              <a:buNone/>
              <a:defRPr sz="9449"/>
            </a:lvl6pPr>
            <a:lvl7pPr marL="12959700" indent="0">
              <a:buNone/>
              <a:defRPr sz="9449"/>
            </a:lvl7pPr>
            <a:lvl8pPr marL="15119650" indent="0">
              <a:buNone/>
              <a:defRPr sz="9449"/>
            </a:lvl8pPr>
            <a:lvl9pPr marL="17279600" indent="0">
              <a:buNone/>
              <a:defRPr sz="9449"/>
            </a:lvl9pPr>
          </a:lstStyle>
          <a:p>
            <a:r>
              <a:rPr lang="en-US" smtClean="0"/>
              <a:t>Click icon to add picture</a:t>
            </a:r>
            <a:endParaRPr lang="en-US" dirty="0"/>
          </a:p>
        </p:txBody>
      </p:sp>
      <p:sp>
        <p:nvSpPr>
          <p:cNvPr id="4" name="Text Placeholder 3"/>
          <p:cNvSpPr>
            <a:spLocks noGrp="1"/>
          </p:cNvSpPr>
          <p:nvPr>
            <p:ph type="body" sz="half" idx="2"/>
          </p:nvPr>
        </p:nvSpPr>
        <p:spPr>
          <a:xfrm>
            <a:off x="2975671" y="9719786"/>
            <a:ext cx="13933330" cy="18007107"/>
          </a:xfrm>
        </p:spPr>
        <p:txBody>
          <a:bodyPr/>
          <a:lstStyle>
            <a:lvl1pPr marL="0" indent="0">
              <a:buNone/>
              <a:defRPr sz="7559"/>
            </a:lvl1pPr>
            <a:lvl2pPr marL="2159950" indent="0">
              <a:buNone/>
              <a:defRPr sz="6614"/>
            </a:lvl2pPr>
            <a:lvl3pPr marL="4319900" indent="0">
              <a:buNone/>
              <a:defRPr sz="5669"/>
            </a:lvl3pPr>
            <a:lvl4pPr marL="6479850" indent="0">
              <a:buNone/>
              <a:defRPr sz="4724"/>
            </a:lvl4pPr>
            <a:lvl5pPr marL="8639800" indent="0">
              <a:buNone/>
              <a:defRPr sz="4724"/>
            </a:lvl5pPr>
            <a:lvl6pPr marL="10799750" indent="0">
              <a:buNone/>
              <a:defRPr sz="4724"/>
            </a:lvl6pPr>
            <a:lvl7pPr marL="12959700" indent="0">
              <a:buNone/>
              <a:defRPr sz="4724"/>
            </a:lvl7pPr>
            <a:lvl8pPr marL="15119650" indent="0">
              <a:buNone/>
              <a:defRPr sz="4724"/>
            </a:lvl8pPr>
            <a:lvl9pPr marL="17279600" indent="0">
              <a:buNone/>
              <a:defRPr sz="4724"/>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8FB8479-C8B3-4EB9-B8E4-4A5797182542}" type="datetimeFigureOut">
              <a:rPr lang="tr-TR" smtClean="0"/>
              <a:t>19.08.2014</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p:txBody>
          <a:bodyPr/>
          <a:lstStyle/>
          <a:p>
            <a:fld id="{C5AD2766-5036-4D2D-815C-D9E43624AA52}" type="slidenum">
              <a:rPr lang="tr-TR" smtClean="0"/>
              <a:t>‹#›</a:t>
            </a:fld>
            <a:endParaRPr lang="tr-TR"/>
          </a:p>
        </p:txBody>
      </p:sp>
    </p:spTree>
    <p:extLst>
      <p:ext uri="{BB962C8B-B14F-4D97-AF65-F5344CB8AC3E}">
        <p14:creationId xmlns:p14="http://schemas.microsoft.com/office/powerpoint/2010/main" val="34790270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srcRect/>
          <a:tile tx="0" ty="0" sx="100000" sy="100000" flip="none" algn="tl"/>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970044" y="1724969"/>
            <a:ext cx="37260550" cy="6262365"/>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2970044" y="8624810"/>
            <a:ext cx="37260550" cy="20557051"/>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2970044" y="30029347"/>
            <a:ext cx="9720144" cy="1724962"/>
          </a:xfrm>
          <a:prstGeom prst="rect">
            <a:avLst/>
          </a:prstGeom>
        </p:spPr>
        <p:txBody>
          <a:bodyPr vert="horz" lIns="91440" tIns="45720" rIns="91440" bIns="45720" rtlCol="0" anchor="ctr"/>
          <a:lstStyle>
            <a:lvl1pPr algn="l">
              <a:defRPr sz="5669">
                <a:solidFill>
                  <a:schemeClr val="tx1">
                    <a:tint val="75000"/>
                  </a:schemeClr>
                </a:solidFill>
              </a:defRPr>
            </a:lvl1pPr>
          </a:lstStyle>
          <a:p>
            <a:fld id="{78FB8479-C8B3-4EB9-B8E4-4A5797182542}" type="datetimeFigureOut">
              <a:rPr lang="tr-TR" smtClean="0"/>
              <a:t>19.08.2014</a:t>
            </a:fld>
            <a:endParaRPr lang="tr-TR"/>
          </a:p>
        </p:txBody>
      </p:sp>
      <p:sp>
        <p:nvSpPr>
          <p:cNvPr id="5" name="Footer Placeholder 4"/>
          <p:cNvSpPr>
            <a:spLocks noGrp="1"/>
          </p:cNvSpPr>
          <p:nvPr>
            <p:ph type="ftr" sz="quarter" idx="3"/>
          </p:nvPr>
        </p:nvSpPr>
        <p:spPr>
          <a:xfrm>
            <a:off x="14310212" y="30029347"/>
            <a:ext cx="14580215" cy="1724962"/>
          </a:xfrm>
          <a:prstGeom prst="rect">
            <a:avLst/>
          </a:prstGeom>
        </p:spPr>
        <p:txBody>
          <a:bodyPr vert="horz" lIns="91440" tIns="45720" rIns="91440" bIns="45720" rtlCol="0" anchor="ctr"/>
          <a:lstStyle>
            <a:lvl1pPr algn="ctr">
              <a:defRPr sz="5669">
                <a:solidFill>
                  <a:schemeClr val="tx1">
                    <a:tint val="75000"/>
                  </a:schemeClr>
                </a:solidFill>
              </a:defRPr>
            </a:lvl1pPr>
          </a:lstStyle>
          <a:p>
            <a:endParaRPr lang="tr-TR"/>
          </a:p>
        </p:txBody>
      </p:sp>
      <p:sp>
        <p:nvSpPr>
          <p:cNvPr id="6" name="Slide Number Placeholder 5"/>
          <p:cNvSpPr>
            <a:spLocks noGrp="1"/>
          </p:cNvSpPr>
          <p:nvPr>
            <p:ph type="sldNum" sz="quarter" idx="4"/>
          </p:nvPr>
        </p:nvSpPr>
        <p:spPr>
          <a:xfrm>
            <a:off x="30510450" y="30029347"/>
            <a:ext cx="9720144" cy="1724962"/>
          </a:xfrm>
          <a:prstGeom prst="rect">
            <a:avLst/>
          </a:prstGeom>
        </p:spPr>
        <p:txBody>
          <a:bodyPr vert="horz" lIns="91440" tIns="45720" rIns="91440" bIns="45720" rtlCol="0" anchor="ctr"/>
          <a:lstStyle>
            <a:lvl1pPr algn="r">
              <a:defRPr sz="5669">
                <a:solidFill>
                  <a:schemeClr val="tx1">
                    <a:tint val="75000"/>
                  </a:schemeClr>
                </a:solidFill>
              </a:defRPr>
            </a:lvl1pPr>
          </a:lstStyle>
          <a:p>
            <a:fld id="{C5AD2766-5036-4D2D-815C-D9E43624AA52}" type="slidenum">
              <a:rPr lang="tr-TR" smtClean="0"/>
              <a:t>‹#›</a:t>
            </a:fld>
            <a:endParaRPr lang="tr-TR"/>
          </a:p>
        </p:txBody>
      </p:sp>
    </p:spTree>
    <p:extLst>
      <p:ext uri="{BB962C8B-B14F-4D97-AF65-F5344CB8AC3E}">
        <p14:creationId xmlns:p14="http://schemas.microsoft.com/office/powerpoint/2010/main" val="803841073"/>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4319900" rtl="0" eaLnBrk="1" latinLnBrk="0" hangingPunct="1">
        <a:lnSpc>
          <a:spcPct val="90000"/>
        </a:lnSpc>
        <a:spcBef>
          <a:spcPct val="0"/>
        </a:spcBef>
        <a:buNone/>
        <a:defRPr sz="20787" kern="1200">
          <a:solidFill>
            <a:schemeClr val="tx1"/>
          </a:solidFill>
          <a:latin typeface="+mj-lt"/>
          <a:ea typeface="+mj-ea"/>
          <a:cs typeface="+mj-cs"/>
        </a:defRPr>
      </a:lvl1pPr>
    </p:titleStyle>
    <p:bodyStyle>
      <a:lvl1pPr marL="1079975" indent="-1079975" algn="l" defTabSz="4319900" rtl="0" eaLnBrk="1" latinLnBrk="0" hangingPunct="1">
        <a:lnSpc>
          <a:spcPct val="90000"/>
        </a:lnSpc>
        <a:spcBef>
          <a:spcPts val="4724"/>
        </a:spcBef>
        <a:buFont typeface="Arial" panose="020B0604020202020204" pitchFamily="34" charset="0"/>
        <a:buChar char="•"/>
        <a:defRPr sz="13228" kern="1200">
          <a:solidFill>
            <a:schemeClr val="tx1"/>
          </a:solidFill>
          <a:latin typeface="+mn-lt"/>
          <a:ea typeface="+mn-ea"/>
          <a:cs typeface="+mn-cs"/>
        </a:defRPr>
      </a:lvl1pPr>
      <a:lvl2pPr marL="3239925" indent="-1079975" algn="l" defTabSz="4319900" rtl="0" eaLnBrk="1" latinLnBrk="0" hangingPunct="1">
        <a:lnSpc>
          <a:spcPct val="90000"/>
        </a:lnSpc>
        <a:spcBef>
          <a:spcPts val="2362"/>
        </a:spcBef>
        <a:buFont typeface="Arial" panose="020B0604020202020204" pitchFamily="34" charset="0"/>
        <a:buChar char="•"/>
        <a:defRPr sz="11338" kern="1200">
          <a:solidFill>
            <a:schemeClr val="tx1"/>
          </a:solidFill>
          <a:latin typeface="+mn-lt"/>
          <a:ea typeface="+mn-ea"/>
          <a:cs typeface="+mn-cs"/>
        </a:defRPr>
      </a:lvl2pPr>
      <a:lvl3pPr marL="5399875" indent="-1079975" algn="l" defTabSz="4319900" rtl="0" eaLnBrk="1" latinLnBrk="0" hangingPunct="1">
        <a:lnSpc>
          <a:spcPct val="90000"/>
        </a:lnSpc>
        <a:spcBef>
          <a:spcPts val="2362"/>
        </a:spcBef>
        <a:buFont typeface="Arial" panose="020B0604020202020204" pitchFamily="34" charset="0"/>
        <a:buChar char="•"/>
        <a:defRPr sz="9449" kern="1200">
          <a:solidFill>
            <a:schemeClr val="tx1"/>
          </a:solidFill>
          <a:latin typeface="+mn-lt"/>
          <a:ea typeface="+mn-ea"/>
          <a:cs typeface="+mn-cs"/>
        </a:defRPr>
      </a:lvl3pPr>
      <a:lvl4pPr marL="7559825" indent="-1079975" algn="l" defTabSz="4319900" rtl="0" eaLnBrk="1" latinLnBrk="0" hangingPunct="1">
        <a:lnSpc>
          <a:spcPct val="90000"/>
        </a:lnSpc>
        <a:spcBef>
          <a:spcPts val="2362"/>
        </a:spcBef>
        <a:buFont typeface="Arial" panose="020B0604020202020204" pitchFamily="34" charset="0"/>
        <a:buChar char="•"/>
        <a:defRPr sz="8504" kern="1200">
          <a:solidFill>
            <a:schemeClr val="tx1"/>
          </a:solidFill>
          <a:latin typeface="+mn-lt"/>
          <a:ea typeface="+mn-ea"/>
          <a:cs typeface="+mn-cs"/>
        </a:defRPr>
      </a:lvl4pPr>
      <a:lvl5pPr marL="9719775" indent="-1079975" algn="l" defTabSz="4319900" rtl="0" eaLnBrk="1" latinLnBrk="0" hangingPunct="1">
        <a:lnSpc>
          <a:spcPct val="90000"/>
        </a:lnSpc>
        <a:spcBef>
          <a:spcPts val="2362"/>
        </a:spcBef>
        <a:buFont typeface="Arial" panose="020B0604020202020204" pitchFamily="34" charset="0"/>
        <a:buChar char="•"/>
        <a:defRPr sz="8504" kern="1200">
          <a:solidFill>
            <a:schemeClr val="tx1"/>
          </a:solidFill>
          <a:latin typeface="+mn-lt"/>
          <a:ea typeface="+mn-ea"/>
          <a:cs typeface="+mn-cs"/>
        </a:defRPr>
      </a:lvl5pPr>
      <a:lvl6pPr marL="11879725" indent="-1079975" algn="l" defTabSz="4319900" rtl="0" eaLnBrk="1" latinLnBrk="0" hangingPunct="1">
        <a:lnSpc>
          <a:spcPct val="90000"/>
        </a:lnSpc>
        <a:spcBef>
          <a:spcPts val="2362"/>
        </a:spcBef>
        <a:buFont typeface="Arial" panose="020B0604020202020204" pitchFamily="34" charset="0"/>
        <a:buChar char="•"/>
        <a:defRPr sz="8504" kern="1200">
          <a:solidFill>
            <a:schemeClr val="tx1"/>
          </a:solidFill>
          <a:latin typeface="+mn-lt"/>
          <a:ea typeface="+mn-ea"/>
          <a:cs typeface="+mn-cs"/>
        </a:defRPr>
      </a:lvl6pPr>
      <a:lvl7pPr marL="14039675" indent="-1079975" algn="l" defTabSz="4319900" rtl="0" eaLnBrk="1" latinLnBrk="0" hangingPunct="1">
        <a:lnSpc>
          <a:spcPct val="90000"/>
        </a:lnSpc>
        <a:spcBef>
          <a:spcPts val="2362"/>
        </a:spcBef>
        <a:buFont typeface="Arial" panose="020B0604020202020204" pitchFamily="34" charset="0"/>
        <a:buChar char="•"/>
        <a:defRPr sz="8504" kern="1200">
          <a:solidFill>
            <a:schemeClr val="tx1"/>
          </a:solidFill>
          <a:latin typeface="+mn-lt"/>
          <a:ea typeface="+mn-ea"/>
          <a:cs typeface="+mn-cs"/>
        </a:defRPr>
      </a:lvl7pPr>
      <a:lvl8pPr marL="16199625" indent="-1079975" algn="l" defTabSz="4319900" rtl="0" eaLnBrk="1" latinLnBrk="0" hangingPunct="1">
        <a:lnSpc>
          <a:spcPct val="90000"/>
        </a:lnSpc>
        <a:spcBef>
          <a:spcPts val="2362"/>
        </a:spcBef>
        <a:buFont typeface="Arial" panose="020B0604020202020204" pitchFamily="34" charset="0"/>
        <a:buChar char="•"/>
        <a:defRPr sz="8504" kern="1200">
          <a:solidFill>
            <a:schemeClr val="tx1"/>
          </a:solidFill>
          <a:latin typeface="+mn-lt"/>
          <a:ea typeface="+mn-ea"/>
          <a:cs typeface="+mn-cs"/>
        </a:defRPr>
      </a:lvl8pPr>
      <a:lvl9pPr marL="18359575" indent="-1079975" algn="l" defTabSz="4319900" rtl="0" eaLnBrk="1" latinLnBrk="0" hangingPunct="1">
        <a:lnSpc>
          <a:spcPct val="90000"/>
        </a:lnSpc>
        <a:spcBef>
          <a:spcPts val="2362"/>
        </a:spcBef>
        <a:buFont typeface="Arial" panose="020B0604020202020204" pitchFamily="34" charset="0"/>
        <a:buChar char="•"/>
        <a:defRPr sz="8504" kern="1200">
          <a:solidFill>
            <a:schemeClr val="tx1"/>
          </a:solidFill>
          <a:latin typeface="+mn-lt"/>
          <a:ea typeface="+mn-ea"/>
          <a:cs typeface="+mn-cs"/>
        </a:defRPr>
      </a:lvl9pPr>
    </p:bodyStyle>
    <p:otherStyle>
      <a:defPPr>
        <a:defRPr lang="en-US"/>
      </a:defPPr>
      <a:lvl1pPr marL="0" algn="l" defTabSz="4319900" rtl="0" eaLnBrk="1" latinLnBrk="0" hangingPunct="1">
        <a:defRPr sz="8504" kern="1200">
          <a:solidFill>
            <a:schemeClr val="tx1"/>
          </a:solidFill>
          <a:latin typeface="+mn-lt"/>
          <a:ea typeface="+mn-ea"/>
          <a:cs typeface="+mn-cs"/>
        </a:defRPr>
      </a:lvl1pPr>
      <a:lvl2pPr marL="2159950" algn="l" defTabSz="4319900" rtl="0" eaLnBrk="1" latinLnBrk="0" hangingPunct="1">
        <a:defRPr sz="8504" kern="1200">
          <a:solidFill>
            <a:schemeClr val="tx1"/>
          </a:solidFill>
          <a:latin typeface="+mn-lt"/>
          <a:ea typeface="+mn-ea"/>
          <a:cs typeface="+mn-cs"/>
        </a:defRPr>
      </a:lvl2pPr>
      <a:lvl3pPr marL="4319900" algn="l" defTabSz="4319900" rtl="0" eaLnBrk="1" latinLnBrk="0" hangingPunct="1">
        <a:defRPr sz="8504" kern="1200">
          <a:solidFill>
            <a:schemeClr val="tx1"/>
          </a:solidFill>
          <a:latin typeface="+mn-lt"/>
          <a:ea typeface="+mn-ea"/>
          <a:cs typeface="+mn-cs"/>
        </a:defRPr>
      </a:lvl3pPr>
      <a:lvl4pPr marL="6479850" algn="l" defTabSz="4319900" rtl="0" eaLnBrk="1" latinLnBrk="0" hangingPunct="1">
        <a:defRPr sz="8504" kern="1200">
          <a:solidFill>
            <a:schemeClr val="tx1"/>
          </a:solidFill>
          <a:latin typeface="+mn-lt"/>
          <a:ea typeface="+mn-ea"/>
          <a:cs typeface="+mn-cs"/>
        </a:defRPr>
      </a:lvl4pPr>
      <a:lvl5pPr marL="8639800" algn="l" defTabSz="4319900" rtl="0" eaLnBrk="1" latinLnBrk="0" hangingPunct="1">
        <a:defRPr sz="8504" kern="1200">
          <a:solidFill>
            <a:schemeClr val="tx1"/>
          </a:solidFill>
          <a:latin typeface="+mn-lt"/>
          <a:ea typeface="+mn-ea"/>
          <a:cs typeface="+mn-cs"/>
        </a:defRPr>
      </a:lvl5pPr>
      <a:lvl6pPr marL="10799750" algn="l" defTabSz="4319900" rtl="0" eaLnBrk="1" latinLnBrk="0" hangingPunct="1">
        <a:defRPr sz="8504" kern="1200">
          <a:solidFill>
            <a:schemeClr val="tx1"/>
          </a:solidFill>
          <a:latin typeface="+mn-lt"/>
          <a:ea typeface="+mn-ea"/>
          <a:cs typeface="+mn-cs"/>
        </a:defRPr>
      </a:lvl6pPr>
      <a:lvl7pPr marL="12959700" algn="l" defTabSz="4319900" rtl="0" eaLnBrk="1" latinLnBrk="0" hangingPunct="1">
        <a:defRPr sz="8504" kern="1200">
          <a:solidFill>
            <a:schemeClr val="tx1"/>
          </a:solidFill>
          <a:latin typeface="+mn-lt"/>
          <a:ea typeface="+mn-ea"/>
          <a:cs typeface="+mn-cs"/>
        </a:defRPr>
      </a:lvl7pPr>
      <a:lvl8pPr marL="15119650" algn="l" defTabSz="4319900" rtl="0" eaLnBrk="1" latinLnBrk="0" hangingPunct="1">
        <a:defRPr sz="8504" kern="1200">
          <a:solidFill>
            <a:schemeClr val="tx1"/>
          </a:solidFill>
          <a:latin typeface="+mn-lt"/>
          <a:ea typeface="+mn-ea"/>
          <a:cs typeface="+mn-cs"/>
        </a:defRPr>
      </a:lvl8pPr>
      <a:lvl9pPr marL="17279600" algn="l" defTabSz="4319900" rtl="0" eaLnBrk="1" latinLnBrk="0" hangingPunct="1">
        <a:defRPr sz="8504"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package" Target="../embeddings/Microsoft_Visio_Drawing81.vsdx"/><Relationship Id="rId13" Type="http://schemas.openxmlformats.org/officeDocument/2006/relationships/image" Target="../media/image4.emf"/><Relationship Id="rId18" Type="http://schemas.openxmlformats.org/officeDocument/2006/relationships/package" Target="../embeddings/Microsoft_Visio_Drawing136.vsdx"/><Relationship Id="rId26" Type="http://schemas.openxmlformats.org/officeDocument/2006/relationships/image" Target="../media/image16.png"/><Relationship Id="rId3" Type="http://schemas.openxmlformats.org/officeDocument/2006/relationships/image" Target="../media/image10.jpeg"/><Relationship Id="rId21" Type="http://schemas.openxmlformats.org/officeDocument/2006/relationships/image" Target="../media/image8.emf"/><Relationship Id="rId34" Type="http://schemas.openxmlformats.org/officeDocument/2006/relationships/image" Target="../media/image24.png"/><Relationship Id="rId7" Type="http://schemas.openxmlformats.org/officeDocument/2006/relationships/image" Target="../media/image13.emf"/><Relationship Id="rId12" Type="http://schemas.openxmlformats.org/officeDocument/2006/relationships/package" Target="../embeddings/Microsoft_Visio_Drawing103.vsdx"/><Relationship Id="rId17" Type="http://schemas.openxmlformats.org/officeDocument/2006/relationships/image" Target="../media/image6.emf"/><Relationship Id="rId25" Type="http://schemas.openxmlformats.org/officeDocument/2006/relationships/image" Target="../media/image15.png"/><Relationship Id="rId33" Type="http://schemas.openxmlformats.org/officeDocument/2006/relationships/image" Target="../media/image23.png"/><Relationship Id="rId38" Type="http://schemas.openxmlformats.org/officeDocument/2006/relationships/image" Target="../media/image28.png"/><Relationship Id="rId2" Type="http://schemas.openxmlformats.org/officeDocument/2006/relationships/slideLayout" Target="../slideLayouts/slideLayout2.xml"/><Relationship Id="rId16" Type="http://schemas.openxmlformats.org/officeDocument/2006/relationships/package" Target="../embeddings/Microsoft_Visio_Drawing125.vsdx"/><Relationship Id="rId20" Type="http://schemas.openxmlformats.org/officeDocument/2006/relationships/package" Target="../embeddings/Microsoft_Visio_Drawing147.vsdx"/><Relationship Id="rId29" Type="http://schemas.openxmlformats.org/officeDocument/2006/relationships/image" Target="../media/image19.png"/><Relationship Id="rId1" Type="http://schemas.openxmlformats.org/officeDocument/2006/relationships/vmlDrawing" Target="../drawings/vmlDrawing1.vml"/><Relationship Id="rId6" Type="http://schemas.microsoft.com/office/2007/relationships/hdphoto" Target="../media/hdphoto1.wdp"/><Relationship Id="rId11" Type="http://schemas.openxmlformats.org/officeDocument/2006/relationships/image" Target="../media/image3.emf"/><Relationship Id="rId24" Type="http://schemas.openxmlformats.org/officeDocument/2006/relationships/image" Target="../media/image14.png"/><Relationship Id="rId32" Type="http://schemas.openxmlformats.org/officeDocument/2006/relationships/image" Target="../media/image22.png"/><Relationship Id="rId37" Type="http://schemas.openxmlformats.org/officeDocument/2006/relationships/image" Target="../media/image27.png"/><Relationship Id="rId5" Type="http://schemas.openxmlformats.org/officeDocument/2006/relationships/image" Target="../media/image12.png"/><Relationship Id="rId15" Type="http://schemas.openxmlformats.org/officeDocument/2006/relationships/image" Target="../media/image5.emf"/><Relationship Id="rId23" Type="http://schemas.openxmlformats.org/officeDocument/2006/relationships/image" Target="../media/image9.emf"/><Relationship Id="rId28" Type="http://schemas.openxmlformats.org/officeDocument/2006/relationships/image" Target="../media/image18.jpeg"/><Relationship Id="rId36" Type="http://schemas.openxmlformats.org/officeDocument/2006/relationships/image" Target="../media/image26.png"/><Relationship Id="rId10" Type="http://schemas.openxmlformats.org/officeDocument/2006/relationships/package" Target="../embeddings/Microsoft_Visio_Drawing92.vsdx"/><Relationship Id="rId19" Type="http://schemas.openxmlformats.org/officeDocument/2006/relationships/image" Target="../media/image7.emf"/><Relationship Id="rId31" Type="http://schemas.openxmlformats.org/officeDocument/2006/relationships/image" Target="../media/image21.png"/><Relationship Id="rId4" Type="http://schemas.openxmlformats.org/officeDocument/2006/relationships/image" Target="../media/image11.jpeg"/><Relationship Id="rId9" Type="http://schemas.openxmlformats.org/officeDocument/2006/relationships/image" Target="../media/image2.emf"/><Relationship Id="rId14" Type="http://schemas.openxmlformats.org/officeDocument/2006/relationships/package" Target="../embeddings/Microsoft_Visio_Drawing114.vsdx"/><Relationship Id="rId22" Type="http://schemas.openxmlformats.org/officeDocument/2006/relationships/package" Target="../embeddings/Microsoft_Visio_Drawing158.vsdx"/><Relationship Id="rId27" Type="http://schemas.openxmlformats.org/officeDocument/2006/relationships/image" Target="../media/image17.png"/><Relationship Id="rId30" Type="http://schemas.openxmlformats.org/officeDocument/2006/relationships/image" Target="../media/image20.png"/><Relationship Id="rId35" Type="http://schemas.openxmlformats.org/officeDocument/2006/relationships/image" Target="../media/image25.png"/></Relationships>
</file>

<file path=ppt/slides/_rels/slide2.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28.png"/><Relationship Id="rId18" Type="http://schemas.microsoft.com/office/2007/relationships/hdphoto" Target="../media/hdphoto1.wdp"/><Relationship Id="rId3" Type="http://schemas.openxmlformats.org/officeDocument/2006/relationships/image" Target="../media/image30.png"/><Relationship Id="rId7" Type="http://schemas.openxmlformats.org/officeDocument/2006/relationships/image" Target="../media/image22.png"/><Relationship Id="rId12" Type="http://schemas.openxmlformats.org/officeDocument/2006/relationships/image" Target="../media/image27.png"/><Relationship Id="rId17" Type="http://schemas.openxmlformats.org/officeDocument/2006/relationships/image" Target="../media/image12.png"/><Relationship Id="rId2" Type="http://schemas.openxmlformats.org/officeDocument/2006/relationships/image" Target="../media/image29.jpeg"/><Relationship Id="rId16" Type="http://schemas.openxmlformats.org/officeDocument/2006/relationships/image" Target="../media/image33.emf"/><Relationship Id="rId1" Type="http://schemas.openxmlformats.org/officeDocument/2006/relationships/slideLayout" Target="../slideLayouts/slideLayout2.xml"/><Relationship Id="rId6" Type="http://schemas.openxmlformats.org/officeDocument/2006/relationships/image" Target="../media/image21.png"/><Relationship Id="rId11" Type="http://schemas.openxmlformats.org/officeDocument/2006/relationships/image" Target="../media/image26.png"/><Relationship Id="rId5" Type="http://schemas.openxmlformats.org/officeDocument/2006/relationships/image" Target="../media/image32.png"/><Relationship Id="rId15" Type="http://schemas.openxmlformats.org/officeDocument/2006/relationships/image" Target="../media/image11.jpeg"/><Relationship Id="rId10" Type="http://schemas.openxmlformats.org/officeDocument/2006/relationships/image" Target="../media/image25.png"/><Relationship Id="rId4" Type="http://schemas.openxmlformats.org/officeDocument/2006/relationships/image" Target="../media/image31.png"/><Relationship Id="rId9" Type="http://schemas.openxmlformats.org/officeDocument/2006/relationships/image" Target="../media/image24.png"/><Relationship Id="rId14" Type="http://schemas.openxmlformats.org/officeDocument/2006/relationships/image" Target="../media/image10.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Flowchart: Alternate Process 13"/>
          <p:cNvSpPr/>
          <p:nvPr/>
        </p:nvSpPr>
        <p:spPr>
          <a:xfrm>
            <a:off x="360000" y="360000"/>
            <a:ext cx="42480000" cy="3600000"/>
          </a:xfrm>
          <a:prstGeom prst="flowChartAlternateProcess">
            <a:avLst/>
          </a:prstGeom>
          <a:solidFill>
            <a:srgbClr val="0D5971"/>
          </a:solidFill>
        </p:spPr>
        <p:style>
          <a:lnRef idx="2">
            <a:schemeClr val="accent4">
              <a:shade val="50000"/>
            </a:schemeClr>
          </a:lnRef>
          <a:fillRef idx="1003">
            <a:schemeClr val="lt2"/>
          </a:fillRef>
          <a:effectRef idx="0">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tr-TR" dirty="0"/>
              <a:t>Göktürk – 2 Görüntülerinin </a:t>
            </a:r>
            <a:r>
              <a:rPr lang="tr-TR" dirty="0" err="1"/>
              <a:t>Unsharp</a:t>
            </a:r>
            <a:r>
              <a:rPr lang="tr-TR"/>
              <a:t> </a:t>
            </a:r>
            <a:r>
              <a:rPr lang="tr-TR" smtClean="0"/>
              <a:t>Keskinleştirme Yöntemi </a:t>
            </a:r>
            <a:r>
              <a:rPr lang="tr-TR" dirty="0" smtClean="0"/>
              <a:t>ile </a:t>
            </a:r>
            <a:r>
              <a:rPr lang="tr-TR" dirty="0" err="1" smtClean="0"/>
              <a:t>Pankeskinleştirilmesi</a:t>
            </a:r>
            <a:endParaRPr lang="tr-TR" dirty="0"/>
          </a:p>
          <a:p>
            <a:pPr algn="ctr"/>
            <a:r>
              <a:rPr lang="tr-TR" dirty="0"/>
              <a:t>Mustafa Teke, </a:t>
            </a:r>
            <a:r>
              <a:rPr lang="tr-TR" dirty="0" smtClean="0"/>
              <a:t>Ezgi </a:t>
            </a:r>
            <a:r>
              <a:rPr lang="tr-TR" dirty="0"/>
              <a:t>Koç, Ezgi San</a:t>
            </a:r>
          </a:p>
        </p:txBody>
      </p:sp>
      <p:sp>
        <p:nvSpPr>
          <p:cNvPr id="24" name="Rectangle 23"/>
          <p:cNvSpPr/>
          <p:nvPr/>
        </p:nvSpPr>
        <p:spPr>
          <a:xfrm>
            <a:off x="360000" y="14137200"/>
            <a:ext cx="6480000" cy="12600000"/>
          </a:xfrm>
          <a:prstGeom prst="rect">
            <a:avLst/>
          </a:prstGeom>
          <a:solidFill>
            <a:srgbClr val="BDC7B5"/>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tr-TR" sz="2600" b="1" dirty="0">
                <a:solidFill>
                  <a:schemeClr val="tx1"/>
                </a:solidFill>
              </a:rPr>
              <a:t>Metrikler</a:t>
            </a:r>
          </a:p>
          <a:p>
            <a:r>
              <a:rPr lang="tr-TR" sz="2600" b="1" dirty="0">
                <a:solidFill>
                  <a:schemeClr val="tx1"/>
                </a:solidFill>
              </a:rPr>
              <a:t>RMSE</a:t>
            </a:r>
            <a:endParaRPr lang="tr-TR" sz="2600" dirty="0">
              <a:solidFill>
                <a:schemeClr val="tx1"/>
              </a:solidFill>
            </a:endParaRPr>
          </a:p>
          <a:p>
            <a:r>
              <a:rPr lang="tr-TR" sz="2600" dirty="0">
                <a:solidFill>
                  <a:schemeClr val="tx1"/>
                </a:solidFill>
              </a:rPr>
              <a:t>Multispektral ve pankeskinleştirilmiş görüntü arasındaki hata oranını göstermektedir. </a:t>
            </a:r>
          </a:p>
          <a:p>
            <a:r>
              <a:rPr lang="tr-TR" sz="2600" dirty="0">
                <a:solidFill>
                  <a:schemeClr val="tx1"/>
                </a:solidFill>
              </a:rPr>
              <a:t>Pankeskinleştirilmiş görüntüdeki spektral ve uzamsal kaliteyi inceler. </a:t>
            </a:r>
          </a:p>
          <a:p>
            <a:r>
              <a:rPr lang="tr-TR" sz="2600" b="1" dirty="0">
                <a:solidFill>
                  <a:schemeClr val="tx1"/>
                </a:solidFill>
              </a:rPr>
              <a:t>SAM</a:t>
            </a:r>
            <a:endParaRPr lang="tr-TR" sz="2600" dirty="0">
              <a:solidFill>
                <a:schemeClr val="tx1"/>
              </a:solidFill>
            </a:endParaRPr>
          </a:p>
          <a:p>
            <a:r>
              <a:rPr lang="tr-TR" sz="2600" dirty="0">
                <a:solidFill>
                  <a:schemeClr val="tx1"/>
                </a:solidFill>
              </a:rPr>
              <a:t>MS ve pankeskinleştirilmiş görüntünün her pikseli arasındaki spektral açıya bakar. </a:t>
            </a:r>
          </a:p>
          <a:p>
            <a:r>
              <a:rPr lang="tr-TR" sz="2600" b="1" dirty="0">
                <a:solidFill>
                  <a:schemeClr val="tx1"/>
                </a:solidFill>
              </a:rPr>
              <a:t>Qave</a:t>
            </a:r>
            <a:endParaRPr lang="tr-TR" sz="2600" i="1" dirty="0">
              <a:solidFill>
                <a:schemeClr val="tx1"/>
              </a:solidFill>
            </a:endParaRPr>
          </a:p>
          <a:p>
            <a:r>
              <a:rPr lang="tr-TR" sz="2600" dirty="0">
                <a:solidFill>
                  <a:schemeClr val="tx1"/>
                </a:solidFill>
              </a:rPr>
              <a:t>Bu metrik spektral bozulmayı korelasyon kaybı, parlaklık bozulması , kontrast bozulması faktörlerine göre inceler.</a:t>
            </a:r>
          </a:p>
          <a:p>
            <a:r>
              <a:rPr lang="tr-TR" sz="2600" b="1" dirty="0">
                <a:solidFill>
                  <a:schemeClr val="tx1"/>
                </a:solidFill>
              </a:rPr>
              <a:t>RASE</a:t>
            </a:r>
            <a:endParaRPr lang="tr-TR" sz="2600" dirty="0">
              <a:solidFill>
                <a:schemeClr val="tx1"/>
              </a:solidFill>
            </a:endParaRPr>
          </a:p>
          <a:p>
            <a:r>
              <a:rPr lang="tr-TR" sz="2600" dirty="0">
                <a:solidFill>
                  <a:schemeClr val="tx1"/>
                </a:solidFill>
              </a:rPr>
              <a:t>RMSE değerlerinin her bir spektral bant için ortalama değerlerini ölçer. </a:t>
            </a:r>
          </a:p>
          <a:p>
            <a:r>
              <a:rPr lang="tr-TR" sz="2600" b="1" dirty="0">
                <a:solidFill>
                  <a:schemeClr val="tx1"/>
                </a:solidFill>
              </a:rPr>
              <a:t>ERGAS</a:t>
            </a:r>
            <a:endParaRPr lang="tr-TR" sz="2600" dirty="0">
              <a:solidFill>
                <a:schemeClr val="tx1"/>
              </a:solidFill>
            </a:endParaRPr>
          </a:p>
          <a:p>
            <a:r>
              <a:rPr lang="tr-TR" sz="2600" dirty="0">
                <a:solidFill>
                  <a:schemeClr val="tx1"/>
                </a:solidFill>
              </a:rPr>
              <a:t>Pankeskinleştirilmiş görüntüdeki uza</a:t>
            </a:r>
            <a:r>
              <a:rPr lang="en-US" sz="2600" dirty="0">
                <a:solidFill>
                  <a:schemeClr val="tx1"/>
                </a:solidFill>
              </a:rPr>
              <a:t>m</a:t>
            </a:r>
            <a:r>
              <a:rPr lang="tr-TR" sz="2600" dirty="0">
                <a:solidFill>
                  <a:schemeClr val="tx1"/>
                </a:solidFill>
              </a:rPr>
              <a:t>saldan spektrale geçiş kalitesini ölçer.</a:t>
            </a:r>
          </a:p>
          <a:p>
            <a:r>
              <a:rPr lang="tr-TR" sz="2600" b="1" dirty="0">
                <a:solidFill>
                  <a:schemeClr val="tx1"/>
                </a:solidFill>
              </a:rPr>
              <a:t>Spatial</a:t>
            </a:r>
            <a:endParaRPr lang="tr-TR" sz="2600" dirty="0">
              <a:solidFill>
                <a:schemeClr val="tx1"/>
              </a:solidFill>
            </a:endParaRPr>
          </a:p>
          <a:p>
            <a:r>
              <a:rPr lang="tr-TR" sz="2600" dirty="0">
                <a:solidFill>
                  <a:schemeClr val="tx1"/>
                </a:solidFill>
              </a:rPr>
              <a:t>Pan görüntüyle pankeskinleştirilmiş görüntünün her bir bandını yüksek geçiren filtreden geçirip uza</a:t>
            </a:r>
            <a:r>
              <a:rPr lang="en-US" sz="2600" dirty="0">
                <a:solidFill>
                  <a:schemeClr val="tx1"/>
                </a:solidFill>
              </a:rPr>
              <a:t>m</a:t>
            </a:r>
            <a:r>
              <a:rPr lang="tr-TR" sz="2600" dirty="0">
                <a:solidFill>
                  <a:schemeClr val="tx1"/>
                </a:solidFill>
              </a:rPr>
              <a:t>sal benzerliğini karşılaştırır.</a:t>
            </a:r>
          </a:p>
          <a:p>
            <a:r>
              <a:rPr lang="tr-TR" sz="2600" b="1" dirty="0">
                <a:solidFill>
                  <a:schemeClr val="tx1"/>
                </a:solidFill>
              </a:rPr>
              <a:t>Correlation Coefficient</a:t>
            </a:r>
            <a:endParaRPr lang="tr-TR" sz="2600" dirty="0">
              <a:solidFill>
                <a:schemeClr val="tx1"/>
              </a:solidFill>
            </a:endParaRPr>
          </a:p>
          <a:p>
            <a:r>
              <a:rPr lang="tr-TR" sz="2600" dirty="0">
                <a:solidFill>
                  <a:schemeClr val="tx1"/>
                </a:solidFill>
              </a:rPr>
              <a:t>MS ve pankeskinleştirilmiş görüntü arasındaki benzerliği inceler.</a:t>
            </a:r>
          </a:p>
          <a:p>
            <a:r>
              <a:rPr lang="tr-TR" sz="2600" b="1" dirty="0">
                <a:solidFill>
                  <a:schemeClr val="tx1"/>
                </a:solidFill>
              </a:rPr>
              <a:t>SID</a:t>
            </a:r>
            <a:endParaRPr lang="tr-TR" sz="2600" dirty="0">
              <a:solidFill>
                <a:schemeClr val="tx1"/>
              </a:solidFill>
            </a:endParaRPr>
          </a:p>
          <a:p>
            <a:r>
              <a:rPr lang="tr-TR" sz="2600" dirty="0">
                <a:solidFill>
                  <a:schemeClr val="tx1"/>
                </a:solidFill>
              </a:rPr>
              <a:t>Her bir pikseli rastgele değişken olarak alır.Daha sonra spektral değerlerin olasılıksal davranış farklılığını ölçer. </a:t>
            </a:r>
          </a:p>
        </p:txBody>
      </p:sp>
      <p:sp>
        <p:nvSpPr>
          <p:cNvPr id="25" name="Rectangle 24"/>
          <p:cNvSpPr/>
          <p:nvPr/>
        </p:nvSpPr>
        <p:spPr>
          <a:xfrm>
            <a:off x="360000" y="4320000"/>
            <a:ext cx="6480000" cy="9360000"/>
          </a:xfrm>
          <a:prstGeom prst="rect">
            <a:avLst/>
          </a:prstGeom>
          <a:solidFill>
            <a:srgbClr val="AF9B87"/>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just"/>
            <a:r>
              <a:rPr lang="tr-TR" sz="3200" b="1" dirty="0">
                <a:solidFill>
                  <a:schemeClr val="tx1"/>
                </a:solidFill>
              </a:rPr>
              <a:t>Özet</a:t>
            </a:r>
          </a:p>
          <a:p>
            <a:pPr algn="just"/>
            <a:r>
              <a:rPr lang="tr-TR" sz="3200" dirty="0">
                <a:solidFill>
                  <a:schemeClr val="tx1"/>
                </a:solidFill>
              </a:rPr>
              <a:t>Pankeskinleştirme düşük çözünürlüklü çok-tayflı uydu görüntülerinin uzamsal çözünürlüğünü artırmak amacıyla yüksek çözünürlüklü panktromatik görüntüleri kullanan piksel-bazlı bir füzyon yöntemidir</a:t>
            </a:r>
            <a:r>
              <a:rPr lang="tr-TR" sz="3200" dirty="0" smtClean="0">
                <a:solidFill>
                  <a:schemeClr val="tx1"/>
                </a:solidFill>
              </a:rPr>
              <a:t>.</a:t>
            </a:r>
          </a:p>
          <a:p>
            <a:pPr algn="just"/>
            <a:endParaRPr lang="tr-TR" sz="3200" dirty="0">
              <a:solidFill>
                <a:schemeClr val="tx1"/>
              </a:solidFill>
            </a:endParaRPr>
          </a:p>
        </p:txBody>
      </p:sp>
      <p:sp>
        <p:nvSpPr>
          <p:cNvPr id="26" name="Rectangle 25"/>
          <p:cNvSpPr/>
          <p:nvPr/>
        </p:nvSpPr>
        <p:spPr>
          <a:xfrm>
            <a:off x="36360000" y="4320000"/>
            <a:ext cx="6480000" cy="9360000"/>
          </a:xfrm>
          <a:prstGeom prst="rect">
            <a:avLst/>
          </a:prstGeom>
          <a:solidFill>
            <a:srgbClr val="AF9B87"/>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tr-TR" sz="3200" b="1" dirty="0">
                <a:solidFill>
                  <a:schemeClr val="tx1"/>
                </a:solidFill>
              </a:rPr>
              <a:t>Sonuç</a:t>
            </a:r>
          </a:p>
          <a:p>
            <a:r>
              <a:rPr lang="tr-TR" sz="3200" dirty="0" smtClean="0">
                <a:solidFill>
                  <a:schemeClr val="tx1"/>
                </a:solidFill>
              </a:rPr>
              <a:t>Göktürk - 2 uydu </a:t>
            </a:r>
            <a:r>
              <a:rPr lang="tr-TR" sz="3200" dirty="0">
                <a:solidFill>
                  <a:schemeClr val="tx1"/>
                </a:solidFill>
              </a:rPr>
              <a:t>görüntülerinin pankeskinleştirilmesinde </a:t>
            </a:r>
            <a:r>
              <a:rPr lang="tr-TR" sz="3200" dirty="0" smtClean="0">
                <a:solidFill>
                  <a:schemeClr val="tx1"/>
                </a:solidFill>
              </a:rPr>
              <a:t>kullanılan yöntemler, görsel olarak ve performans analizinde ölçüt olan metrikler çerçevesinde değerlendirildiğinde Optimized HPF ve HCS yöntemlerinin iyi sonuç verdiği görülmüştür. </a:t>
            </a:r>
            <a:endParaRPr lang="tr-TR" sz="3200" dirty="0">
              <a:solidFill>
                <a:schemeClr val="tx1"/>
              </a:solidFill>
            </a:endParaRPr>
          </a:p>
          <a:p>
            <a:r>
              <a:rPr lang="tr-TR" sz="3200" dirty="0" smtClean="0">
                <a:solidFill>
                  <a:schemeClr val="tx1"/>
                </a:solidFill>
              </a:rPr>
              <a:t>Ayrıca Unsharp yöntemiyle görüntüde keskinliğin artırıldığı belirlenmiştir. Bu yöntem için sigma:3,weight:0.5 ve threshold:10 parametreleri gürültüyü daha az kılmak ve keskinlik açısından optimal değerlerdir.</a:t>
            </a:r>
          </a:p>
          <a:p>
            <a:r>
              <a:rPr lang="tr-TR" sz="3200" dirty="0" smtClean="0">
                <a:solidFill>
                  <a:schemeClr val="tx1"/>
                </a:solidFill>
              </a:rPr>
              <a:t>Mevcut ticari yöntemler test edilerek pankeskinleştirme yöntemleriyle görsel ve sayısal sonuçlar kullanılarak karşılaştırılmıştır.</a:t>
            </a:r>
          </a:p>
          <a:p>
            <a:endParaRPr lang="tr-TR" sz="3200" dirty="0">
              <a:solidFill>
                <a:schemeClr val="tx1"/>
              </a:solidFill>
            </a:endParaRPr>
          </a:p>
        </p:txBody>
      </p:sp>
      <p:sp>
        <p:nvSpPr>
          <p:cNvPr id="27" name="Rectangle 26"/>
          <p:cNvSpPr/>
          <p:nvPr/>
        </p:nvSpPr>
        <p:spPr>
          <a:xfrm>
            <a:off x="36360000" y="14137200"/>
            <a:ext cx="6480000" cy="12600000"/>
          </a:xfrm>
          <a:prstGeom prst="rect">
            <a:avLst/>
          </a:prstGeom>
          <a:solidFill>
            <a:srgbClr val="BDC7B5"/>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tr-TR" sz="3200" b="1" dirty="0" smtClean="0">
                <a:solidFill>
                  <a:schemeClr val="tx1"/>
                </a:solidFill>
              </a:rPr>
              <a:t>Unsharp</a:t>
            </a:r>
          </a:p>
          <a:p>
            <a:r>
              <a:rPr lang="tr-TR" sz="3200" dirty="0" smtClean="0">
                <a:solidFill>
                  <a:schemeClr val="tx1"/>
                </a:solidFill>
              </a:rPr>
              <a:t>Unsharp görüntünün keskinliğini artırmak üzere kullanılan bir metottur. Pan görüntüye unsharp maskesi uygulanır ve elde edilen yeni pan görüntü kullanılarak daha önce bahsedilen yöntemlerle pankeskinleştirilmiş görüntü elde edilir.</a:t>
            </a:r>
          </a:p>
          <a:p>
            <a:endParaRPr lang="tr-TR" sz="3200" dirty="0" smtClean="0">
              <a:solidFill>
                <a:schemeClr val="tx1"/>
              </a:solidFill>
            </a:endParaRPr>
          </a:p>
          <a:p>
            <a:r>
              <a:rPr lang="tr-TR" sz="3200" dirty="0" smtClean="0">
                <a:solidFill>
                  <a:schemeClr val="tx1"/>
                </a:solidFill>
              </a:rPr>
              <a:t>Unsharp metodu sigma,weight ve threshold olmak üzere 3 parametreye göre uygulanır. Sigma merkez pikselden uzaklığı belirlemektedir. Weight keskinliğin derecesini etkiler. Threshold ise görüntüde gürültü oluşumunu engeller.</a:t>
            </a:r>
            <a:endParaRPr lang="tr-TR" sz="3200" dirty="0">
              <a:solidFill>
                <a:schemeClr val="tx1"/>
              </a:solidFill>
            </a:endParaRPr>
          </a:p>
        </p:txBody>
      </p:sp>
      <p:graphicFrame>
        <p:nvGraphicFramePr>
          <p:cNvPr id="28" name="Table 27"/>
          <p:cNvGraphicFramePr>
            <a:graphicFrameLocks noGrp="1"/>
          </p:cNvGraphicFramePr>
          <p:nvPr>
            <p:extLst>
              <p:ext uri="{D42A27DB-BD31-4B8C-83A1-F6EECF244321}">
                <p14:modId xmlns:p14="http://schemas.microsoft.com/office/powerpoint/2010/main" val="171264000"/>
              </p:ext>
            </p:extLst>
          </p:nvPr>
        </p:nvGraphicFramePr>
        <p:xfrm>
          <a:off x="360001" y="27144269"/>
          <a:ext cx="7458275" cy="5039731"/>
        </p:xfrm>
        <a:graphic>
          <a:graphicData uri="http://schemas.openxmlformats.org/drawingml/2006/table">
            <a:tbl>
              <a:tblPr firstRow="1" firstCol="1" bandRow="1">
                <a:tableStyleId>{21E4AEA4-8DFA-4A89-87EB-49C32662AFE0}</a:tableStyleId>
              </a:tblPr>
              <a:tblGrid>
                <a:gridCol w="979942"/>
                <a:gridCol w="809253"/>
                <a:gridCol w="809253"/>
                <a:gridCol w="813562"/>
                <a:gridCol w="809253"/>
                <a:gridCol w="809253"/>
                <a:gridCol w="809253"/>
                <a:gridCol w="809253"/>
                <a:gridCol w="809253"/>
              </a:tblGrid>
              <a:tr h="831581">
                <a:tc>
                  <a:txBody>
                    <a:bodyPr/>
                    <a:lstStyle/>
                    <a:p>
                      <a:pPr algn="ctr" rtl="0" fontAlgn="ctr"/>
                      <a:r>
                        <a:rPr lang="tr-TR" sz="1400" u="none" strike="noStrike" dirty="0">
                          <a:effectLst/>
                        </a:rPr>
                        <a:t> </a:t>
                      </a:r>
                      <a:r>
                        <a:rPr lang="tr-TR" sz="1400" u="none" strike="noStrike" dirty="0" smtClean="0">
                          <a:effectLst/>
                        </a:rPr>
                        <a:t>Ticari Yazılımlar</a:t>
                      </a:r>
                      <a:endParaRPr lang="tr-TR" sz="1400" b="1" i="0" u="none" strike="noStrike" dirty="0">
                        <a:solidFill>
                          <a:srgbClr val="FFFFFF"/>
                        </a:solidFill>
                        <a:effectLst/>
                        <a:latin typeface="Calibri" panose="020F0502020204030204" pitchFamily="34" charset="0"/>
                      </a:endParaRPr>
                    </a:p>
                  </a:txBody>
                  <a:tcPr marL="9525" marR="9525" marT="9525" marB="0" anchor="ctr">
                    <a:solidFill>
                      <a:srgbClr val="B77B75"/>
                    </a:solidFill>
                  </a:tcPr>
                </a:tc>
                <a:tc>
                  <a:txBody>
                    <a:bodyPr/>
                    <a:lstStyle/>
                    <a:p>
                      <a:pPr algn="ctr" rtl="0" fontAlgn="ctr"/>
                      <a:r>
                        <a:rPr lang="tr-TR" sz="1400" u="none" strike="noStrike" dirty="0">
                          <a:effectLst/>
                        </a:rPr>
                        <a:t>IHS</a:t>
                      </a:r>
                      <a:endParaRPr lang="tr-TR" sz="1400" b="1" i="0" u="none" strike="noStrike" dirty="0">
                        <a:solidFill>
                          <a:srgbClr val="FFFFFF"/>
                        </a:solidFill>
                        <a:effectLst/>
                        <a:latin typeface="Calibri" panose="020F0502020204030204" pitchFamily="34" charset="0"/>
                      </a:endParaRPr>
                    </a:p>
                  </a:txBody>
                  <a:tcPr marL="9525" marR="9525" marT="9525" marB="0" anchor="ctr">
                    <a:solidFill>
                      <a:srgbClr val="B77B75"/>
                    </a:solidFill>
                  </a:tcPr>
                </a:tc>
                <a:tc>
                  <a:txBody>
                    <a:bodyPr/>
                    <a:lstStyle/>
                    <a:p>
                      <a:pPr algn="ctr" rtl="0" fontAlgn="ctr"/>
                      <a:r>
                        <a:rPr lang="tr-TR" sz="1400" u="none" strike="noStrike">
                          <a:effectLst/>
                        </a:rPr>
                        <a:t>ArcMap IHS</a:t>
                      </a:r>
                      <a:endParaRPr lang="tr-TR" sz="1400" b="1" i="0" u="none" strike="noStrike">
                        <a:solidFill>
                          <a:srgbClr val="FFFFFF"/>
                        </a:solidFill>
                        <a:effectLst/>
                        <a:latin typeface="Calibri" panose="020F0502020204030204" pitchFamily="34" charset="0"/>
                      </a:endParaRPr>
                    </a:p>
                  </a:txBody>
                  <a:tcPr marL="9525" marR="9525" marT="9525" marB="0" anchor="ctr">
                    <a:solidFill>
                      <a:srgbClr val="B77B75"/>
                    </a:solidFill>
                  </a:tcPr>
                </a:tc>
                <a:tc>
                  <a:txBody>
                    <a:bodyPr/>
                    <a:lstStyle/>
                    <a:p>
                      <a:pPr algn="ctr" rtl="0" fontAlgn="ctr"/>
                      <a:r>
                        <a:rPr lang="tr-TR" sz="1400" u="none" strike="noStrike" dirty="0">
                          <a:effectLst/>
                        </a:rPr>
                        <a:t>Opt_HPF</a:t>
                      </a:r>
                      <a:endParaRPr lang="tr-TR" sz="1400" b="1" i="0" u="none" strike="noStrike" dirty="0">
                        <a:solidFill>
                          <a:srgbClr val="FFFFFF"/>
                        </a:solidFill>
                        <a:effectLst/>
                        <a:latin typeface="Calibri" panose="020F0502020204030204" pitchFamily="34" charset="0"/>
                      </a:endParaRPr>
                    </a:p>
                  </a:txBody>
                  <a:tcPr marL="9525" marR="9525" marT="9525" marB="0" anchor="ctr">
                    <a:solidFill>
                      <a:srgbClr val="B77B75"/>
                    </a:solidFill>
                  </a:tcPr>
                </a:tc>
                <a:tc>
                  <a:txBody>
                    <a:bodyPr/>
                    <a:lstStyle/>
                    <a:p>
                      <a:pPr algn="ctr" rtl="0" fontAlgn="ctr"/>
                      <a:r>
                        <a:rPr lang="tr-TR" sz="1400" u="none" strike="noStrike" dirty="0">
                          <a:effectLst/>
                        </a:rPr>
                        <a:t>ERDAS Opt_HPF</a:t>
                      </a:r>
                      <a:endParaRPr lang="tr-TR" sz="1400" b="1" i="0" u="none" strike="noStrike" dirty="0">
                        <a:solidFill>
                          <a:srgbClr val="FFFFFF"/>
                        </a:solidFill>
                        <a:effectLst/>
                        <a:latin typeface="Calibri" panose="020F0502020204030204" pitchFamily="34" charset="0"/>
                      </a:endParaRPr>
                    </a:p>
                  </a:txBody>
                  <a:tcPr marL="9525" marR="9525" marT="9525" marB="0" anchor="ctr">
                    <a:solidFill>
                      <a:srgbClr val="B77B75"/>
                    </a:solidFill>
                  </a:tcPr>
                </a:tc>
                <a:tc>
                  <a:txBody>
                    <a:bodyPr/>
                    <a:lstStyle/>
                    <a:p>
                      <a:pPr algn="ctr" rtl="0" fontAlgn="ctr"/>
                      <a:r>
                        <a:rPr lang="tr-TR" sz="1400" u="none" strike="noStrike" dirty="0">
                          <a:effectLst/>
                        </a:rPr>
                        <a:t>GS</a:t>
                      </a:r>
                      <a:endParaRPr lang="tr-TR" sz="1400" b="1" i="0" u="none" strike="noStrike" dirty="0">
                        <a:solidFill>
                          <a:srgbClr val="FFFFFF"/>
                        </a:solidFill>
                        <a:effectLst/>
                        <a:latin typeface="Calibri" panose="020F0502020204030204" pitchFamily="34" charset="0"/>
                      </a:endParaRPr>
                    </a:p>
                  </a:txBody>
                  <a:tcPr marL="9525" marR="9525" marT="9525" marB="0" anchor="ctr">
                    <a:solidFill>
                      <a:srgbClr val="B77B75"/>
                    </a:solidFill>
                  </a:tcPr>
                </a:tc>
                <a:tc>
                  <a:txBody>
                    <a:bodyPr/>
                    <a:lstStyle/>
                    <a:p>
                      <a:pPr algn="ctr" rtl="0" fontAlgn="ctr"/>
                      <a:r>
                        <a:rPr lang="tr-TR" sz="1400" u="none" strike="noStrike" dirty="0">
                          <a:effectLst/>
                        </a:rPr>
                        <a:t>ENVI GS</a:t>
                      </a:r>
                      <a:endParaRPr lang="tr-TR" sz="1400" b="1" i="0" u="none" strike="noStrike" dirty="0">
                        <a:solidFill>
                          <a:srgbClr val="FFFFFF"/>
                        </a:solidFill>
                        <a:effectLst/>
                        <a:latin typeface="Calibri" panose="020F0502020204030204" pitchFamily="34" charset="0"/>
                      </a:endParaRPr>
                    </a:p>
                  </a:txBody>
                  <a:tcPr marL="9525" marR="9525" marT="9525" marB="0" anchor="ctr">
                    <a:solidFill>
                      <a:srgbClr val="B77B75"/>
                    </a:solidFill>
                  </a:tcPr>
                </a:tc>
                <a:tc>
                  <a:txBody>
                    <a:bodyPr/>
                    <a:lstStyle/>
                    <a:p>
                      <a:pPr algn="ctr" rtl="0" fontAlgn="ctr"/>
                      <a:r>
                        <a:rPr lang="tr-TR" sz="1400" u="none" strike="noStrike" dirty="0">
                          <a:effectLst/>
                        </a:rPr>
                        <a:t>HCS</a:t>
                      </a:r>
                      <a:endParaRPr lang="tr-TR" sz="1400" b="1" i="0" u="none" strike="noStrike" dirty="0">
                        <a:solidFill>
                          <a:srgbClr val="FFFFFF"/>
                        </a:solidFill>
                        <a:effectLst/>
                        <a:latin typeface="Calibri" panose="020F0502020204030204" pitchFamily="34" charset="0"/>
                      </a:endParaRPr>
                    </a:p>
                  </a:txBody>
                  <a:tcPr marL="9525" marR="9525" marT="9525" marB="0" anchor="ctr">
                    <a:solidFill>
                      <a:srgbClr val="B77B75"/>
                    </a:solidFill>
                  </a:tcPr>
                </a:tc>
                <a:tc>
                  <a:txBody>
                    <a:bodyPr/>
                    <a:lstStyle/>
                    <a:p>
                      <a:pPr algn="ctr" rtl="0" fontAlgn="ctr"/>
                      <a:r>
                        <a:rPr lang="tr-TR" sz="1400" u="none" strike="noStrike" dirty="0">
                          <a:effectLst/>
                        </a:rPr>
                        <a:t>ERDAS HCS</a:t>
                      </a:r>
                      <a:endParaRPr lang="tr-TR" sz="1400" b="1" i="0" u="none" strike="noStrike" dirty="0">
                        <a:solidFill>
                          <a:srgbClr val="FFFFFF"/>
                        </a:solidFill>
                        <a:effectLst/>
                        <a:latin typeface="Calibri" panose="020F0502020204030204" pitchFamily="34" charset="0"/>
                      </a:endParaRPr>
                    </a:p>
                  </a:txBody>
                  <a:tcPr marL="9525" marR="9525" marT="9525" marB="0" anchor="ctr">
                    <a:solidFill>
                      <a:srgbClr val="B77B75"/>
                    </a:solidFill>
                  </a:tcPr>
                </a:tc>
              </a:tr>
              <a:tr h="521513">
                <a:tc>
                  <a:txBody>
                    <a:bodyPr/>
                    <a:lstStyle/>
                    <a:p>
                      <a:pPr algn="ctr" rtl="0" fontAlgn="ctr"/>
                      <a:r>
                        <a:rPr lang="tr-TR" sz="1400" u="none" strike="noStrike" dirty="0">
                          <a:effectLst/>
                        </a:rPr>
                        <a:t>RMSE|0</a:t>
                      </a:r>
                      <a:endParaRPr lang="tr-TR" sz="1400" b="1" i="0" u="none" strike="noStrike" dirty="0">
                        <a:solidFill>
                          <a:srgbClr val="FFFFFF"/>
                        </a:solidFill>
                        <a:effectLst/>
                        <a:latin typeface="Calibri" panose="020F0502020204030204" pitchFamily="34" charset="0"/>
                      </a:endParaRPr>
                    </a:p>
                  </a:txBody>
                  <a:tcPr marL="9525" marR="9525" marT="9525" marB="0" anchor="ctr">
                    <a:solidFill>
                      <a:srgbClr val="B77B75"/>
                    </a:solidFill>
                  </a:tcPr>
                </a:tc>
                <a:tc>
                  <a:txBody>
                    <a:bodyPr/>
                    <a:lstStyle/>
                    <a:p>
                      <a:pPr algn="ctr" rtl="0" fontAlgn="ctr"/>
                      <a:r>
                        <a:rPr lang="tr-TR" sz="1400" u="none" strike="noStrike" dirty="0">
                          <a:effectLst/>
                        </a:rPr>
                        <a:t>34,03</a:t>
                      </a:r>
                      <a:endParaRPr lang="tr-TR" sz="1400" b="1" i="0" u="none" strike="noStrike" dirty="0">
                        <a:solidFill>
                          <a:srgbClr val="000000"/>
                        </a:solidFill>
                        <a:effectLst/>
                        <a:latin typeface="Calibri" panose="020F0502020204030204" pitchFamily="34" charset="0"/>
                      </a:endParaRPr>
                    </a:p>
                  </a:txBody>
                  <a:tcPr marL="9525" marR="9525" marT="9525" marB="0" anchor="ctr">
                    <a:solidFill>
                      <a:srgbClr val="B77B75"/>
                    </a:solidFill>
                  </a:tcPr>
                </a:tc>
                <a:tc>
                  <a:txBody>
                    <a:bodyPr/>
                    <a:lstStyle/>
                    <a:p>
                      <a:pPr algn="ctr" rtl="0" fontAlgn="ctr"/>
                      <a:r>
                        <a:rPr lang="tr-TR" sz="1400" u="none" strike="noStrike" dirty="0">
                          <a:effectLst/>
                        </a:rPr>
                        <a:t>60,63</a:t>
                      </a:r>
                      <a:endParaRPr lang="tr-TR" sz="1400" b="1" i="0" u="none" strike="noStrike" dirty="0">
                        <a:solidFill>
                          <a:srgbClr val="000000"/>
                        </a:solidFill>
                        <a:effectLst/>
                        <a:latin typeface="Calibri" panose="020F0502020204030204" pitchFamily="34" charset="0"/>
                      </a:endParaRPr>
                    </a:p>
                  </a:txBody>
                  <a:tcPr marL="9525" marR="9525" marT="9525" marB="0" anchor="ctr">
                    <a:solidFill>
                      <a:srgbClr val="B77B75"/>
                    </a:solidFill>
                  </a:tcPr>
                </a:tc>
                <a:tc>
                  <a:txBody>
                    <a:bodyPr/>
                    <a:lstStyle/>
                    <a:p>
                      <a:pPr algn="ctr" rtl="0" fontAlgn="ctr"/>
                      <a:r>
                        <a:rPr lang="tr-TR" sz="1400" u="none" strike="noStrike">
                          <a:effectLst/>
                        </a:rPr>
                        <a:t>22,97</a:t>
                      </a:r>
                      <a:endParaRPr lang="tr-TR" sz="1400" b="1" i="0" u="none" strike="noStrike">
                        <a:solidFill>
                          <a:srgbClr val="000000"/>
                        </a:solidFill>
                        <a:effectLst/>
                        <a:latin typeface="Calibri" panose="020F0502020204030204" pitchFamily="34" charset="0"/>
                      </a:endParaRPr>
                    </a:p>
                  </a:txBody>
                  <a:tcPr marL="9525" marR="9525" marT="9525" marB="0" anchor="ctr">
                    <a:solidFill>
                      <a:srgbClr val="B77B75"/>
                    </a:solidFill>
                  </a:tcPr>
                </a:tc>
                <a:tc>
                  <a:txBody>
                    <a:bodyPr/>
                    <a:lstStyle/>
                    <a:p>
                      <a:pPr algn="ctr" rtl="0" fontAlgn="ctr"/>
                      <a:r>
                        <a:rPr lang="tr-TR" sz="1400" u="none" strike="noStrike">
                          <a:effectLst/>
                        </a:rPr>
                        <a:t>25,87</a:t>
                      </a:r>
                      <a:endParaRPr lang="tr-TR" sz="1400" b="1" i="0" u="none" strike="noStrike">
                        <a:solidFill>
                          <a:srgbClr val="000000"/>
                        </a:solidFill>
                        <a:effectLst/>
                        <a:latin typeface="Calibri" panose="020F0502020204030204" pitchFamily="34" charset="0"/>
                      </a:endParaRPr>
                    </a:p>
                  </a:txBody>
                  <a:tcPr marL="9525" marR="9525" marT="9525" marB="0" anchor="ctr">
                    <a:solidFill>
                      <a:srgbClr val="B77B75"/>
                    </a:solidFill>
                  </a:tcPr>
                </a:tc>
                <a:tc>
                  <a:txBody>
                    <a:bodyPr/>
                    <a:lstStyle/>
                    <a:p>
                      <a:pPr algn="ctr" rtl="0" fontAlgn="ctr"/>
                      <a:r>
                        <a:rPr lang="tr-TR" sz="1400" u="none" strike="noStrike" dirty="0">
                          <a:effectLst/>
                        </a:rPr>
                        <a:t>34,46</a:t>
                      </a:r>
                      <a:endParaRPr lang="tr-TR" sz="1400" b="1" i="0" u="none" strike="noStrike" dirty="0">
                        <a:solidFill>
                          <a:srgbClr val="000000"/>
                        </a:solidFill>
                        <a:effectLst/>
                        <a:latin typeface="Calibri" panose="020F0502020204030204" pitchFamily="34" charset="0"/>
                      </a:endParaRPr>
                    </a:p>
                  </a:txBody>
                  <a:tcPr marL="9525" marR="9525" marT="9525" marB="0" anchor="ctr">
                    <a:solidFill>
                      <a:srgbClr val="B77B75"/>
                    </a:solidFill>
                  </a:tcPr>
                </a:tc>
                <a:tc>
                  <a:txBody>
                    <a:bodyPr/>
                    <a:lstStyle/>
                    <a:p>
                      <a:pPr algn="ctr" rtl="0" fontAlgn="ctr"/>
                      <a:r>
                        <a:rPr lang="tr-TR" sz="1400" u="none" strike="noStrike">
                          <a:effectLst/>
                        </a:rPr>
                        <a:t>16,95</a:t>
                      </a:r>
                      <a:endParaRPr lang="tr-TR" sz="1400" b="1" i="0" u="none" strike="noStrike">
                        <a:solidFill>
                          <a:srgbClr val="000000"/>
                        </a:solidFill>
                        <a:effectLst/>
                        <a:latin typeface="Calibri" panose="020F0502020204030204" pitchFamily="34" charset="0"/>
                      </a:endParaRPr>
                    </a:p>
                  </a:txBody>
                  <a:tcPr marL="9525" marR="9525" marT="9525" marB="0" anchor="ctr">
                    <a:solidFill>
                      <a:srgbClr val="B77B75"/>
                    </a:solidFill>
                  </a:tcPr>
                </a:tc>
                <a:tc>
                  <a:txBody>
                    <a:bodyPr/>
                    <a:lstStyle/>
                    <a:p>
                      <a:pPr algn="ctr" rtl="0" fontAlgn="ctr"/>
                      <a:r>
                        <a:rPr lang="tr-TR" sz="1400" u="none" strike="noStrike">
                          <a:effectLst/>
                        </a:rPr>
                        <a:t>47,14</a:t>
                      </a:r>
                      <a:endParaRPr lang="tr-TR" sz="1400" b="1" i="0" u="none" strike="noStrike">
                        <a:solidFill>
                          <a:srgbClr val="000000"/>
                        </a:solidFill>
                        <a:effectLst/>
                        <a:latin typeface="Calibri" panose="020F0502020204030204" pitchFamily="34" charset="0"/>
                      </a:endParaRPr>
                    </a:p>
                  </a:txBody>
                  <a:tcPr marL="9525" marR="9525" marT="9525" marB="0" anchor="ctr">
                    <a:solidFill>
                      <a:srgbClr val="B77B75"/>
                    </a:solidFill>
                  </a:tcPr>
                </a:tc>
                <a:tc>
                  <a:txBody>
                    <a:bodyPr/>
                    <a:lstStyle/>
                    <a:p>
                      <a:pPr algn="ctr" rtl="0" fontAlgn="ctr"/>
                      <a:r>
                        <a:rPr lang="tr-TR" sz="1400" u="none" strike="noStrike">
                          <a:effectLst/>
                        </a:rPr>
                        <a:t>37,69</a:t>
                      </a:r>
                      <a:endParaRPr lang="tr-TR" sz="1400" b="1" i="0" u="none" strike="noStrike">
                        <a:solidFill>
                          <a:srgbClr val="000000"/>
                        </a:solidFill>
                        <a:effectLst/>
                        <a:latin typeface="Calibri" panose="020F0502020204030204" pitchFamily="34" charset="0"/>
                      </a:endParaRPr>
                    </a:p>
                  </a:txBody>
                  <a:tcPr marL="9525" marR="9525" marT="9525" marB="0" anchor="ctr">
                    <a:solidFill>
                      <a:srgbClr val="B77B75"/>
                    </a:solidFill>
                  </a:tcPr>
                </a:tc>
              </a:tr>
              <a:tr h="521513">
                <a:tc>
                  <a:txBody>
                    <a:bodyPr/>
                    <a:lstStyle/>
                    <a:p>
                      <a:pPr algn="ctr" rtl="0" fontAlgn="ctr"/>
                      <a:r>
                        <a:rPr lang="tr-TR" sz="1400" u="none" strike="noStrike">
                          <a:effectLst/>
                        </a:rPr>
                        <a:t>SAM|0</a:t>
                      </a:r>
                      <a:endParaRPr lang="tr-TR" sz="1400" b="1" i="0" u="none" strike="noStrike">
                        <a:solidFill>
                          <a:srgbClr val="FFFFFF"/>
                        </a:solidFill>
                        <a:effectLst/>
                        <a:latin typeface="Calibri" panose="020F0502020204030204" pitchFamily="34" charset="0"/>
                      </a:endParaRPr>
                    </a:p>
                  </a:txBody>
                  <a:tcPr marL="9525" marR="9525" marT="9525" marB="0" anchor="ctr">
                    <a:solidFill>
                      <a:srgbClr val="B77B75"/>
                    </a:solidFill>
                  </a:tcPr>
                </a:tc>
                <a:tc>
                  <a:txBody>
                    <a:bodyPr/>
                    <a:lstStyle/>
                    <a:p>
                      <a:pPr algn="ctr" rtl="0" fontAlgn="ctr"/>
                      <a:r>
                        <a:rPr lang="tr-TR" sz="1400" u="none" strike="noStrike" dirty="0">
                          <a:effectLst/>
                        </a:rPr>
                        <a:t>0,73</a:t>
                      </a:r>
                      <a:endParaRPr lang="tr-TR" sz="1400" b="1" i="0" u="none" strike="noStrike" dirty="0">
                        <a:solidFill>
                          <a:srgbClr val="000000"/>
                        </a:solidFill>
                        <a:effectLst/>
                        <a:latin typeface="Calibri" panose="020F0502020204030204" pitchFamily="34" charset="0"/>
                      </a:endParaRPr>
                    </a:p>
                  </a:txBody>
                  <a:tcPr marL="9525" marR="9525" marT="9525" marB="0" anchor="ctr">
                    <a:solidFill>
                      <a:srgbClr val="B77B75"/>
                    </a:solidFill>
                  </a:tcPr>
                </a:tc>
                <a:tc>
                  <a:txBody>
                    <a:bodyPr/>
                    <a:lstStyle/>
                    <a:p>
                      <a:pPr algn="ctr" rtl="0" fontAlgn="ctr"/>
                      <a:r>
                        <a:rPr lang="tr-TR" sz="1400" u="none" strike="noStrike" dirty="0">
                          <a:effectLst/>
                        </a:rPr>
                        <a:t>0,05</a:t>
                      </a:r>
                      <a:endParaRPr lang="tr-TR" sz="1400" b="1" i="0" u="none" strike="noStrike" dirty="0">
                        <a:solidFill>
                          <a:srgbClr val="000000"/>
                        </a:solidFill>
                        <a:effectLst/>
                        <a:latin typeface="Calibri" panose="020F0502020204030204" pitchFamily="34" charset="0"/>
                      </a:endParaRPr>
                    </a:p>
                  </a:txBody>
                  <a:tcPr marL="9525" marR="9525" marT="9525" marB="0" anchor="ctr">
                    <a:solidFill>
                      <a:srgbClr val="B77B75"/>
                    </a:solidFill>
                  </a:tcPr>
                </a:tc>
                <a:tc>
                  <a:txBody>
                    <a:bodyPr/>
                    <a:lstStyle/>
                    <a:p>
                      <a:pPr algn="ctr" rtl="0" fontAlgn="ctr"/>
                      <a:r>
                        <a:rPr lang="tr-TR" sz="1400" u="none" strike="noStrike" dirty="0">
                          <a:effectLst/>
                        </a:rPr>
                        <a:t>0,26</a:t>
                      </a:r>
                      <a:endParaRPr lang="tr-TR" sz="1400" b="1" i="0" u="none" strike="noStrike" dirty="0">
                        <a:solidFill>
                          <a:srgbClr val="000000"/>
                        </a:solidFill>
                        <a:effectLst/>
                        <a:latin typeface="Calibri" panose="020F0502020204030204" pitchFamily="34" charset="0"/>
                      </a:endParaRPr>
                    </a:p>
                  </a:txBody>
                  <a:tcPr marL="9525" marR="9525" marT="9525" marB="0" anchor="ctr">
                    <a:solidFill>
                      <a:srgbClr val="B77B75"/>
                    </a:solidFill>
                  </a:tcPr>
                </a:tc>
                <a:tc>
                  <a:txBody>
                    <a:bodyPr/>
                    <a:lstStyle/>
                    <a:p>
                      <a:pPr algn="ctr" rtl="0" fontAlgn="ctr"/>
                      <a:r>
                        <a:rPr lang="tr-TR" sz="1400" u="none" strike="noStrike">
                          <a:effectLst/>
                        </a:rPr>
                        <a:t>0,48</a:t>
                      </a:r>
                      <a:endParaRPr lang="tr-TR" sz="1400" b="1" i="0" u="none" strike="noStrike">
                        <a:solidFill>
                          <a:srgbClr val="000000"/>
                        </a:solidFill>
                        <a:effectLst/>
                        <a:latin typeface="Calibri" panose="020F0502020204030204" pitchFamily="34" charset="0"/>
                      </a:endParaRPr>
                    </a:p>
                  </a:txBody>
                  <a:tcPr marL="9525" marR="9525" marT="9525" marB="0" anchor="ctr">
                    <a:solidFill>
                      <a:srgbClr val="B77B75"/>
                    </a:solidFill>
                  </a:tcPr>
                </a:tc>
                <a:tc>
                  <a:txBody>
                    <a:bodyPr/>
                    <a:lstStyle/>
                    <a:p>
                      <a:pPr algn="ctr" rtl="0" fontAlgn="ctr"/>
                      <a:r>
                        <a:rPr lang="tr-TR" sz="1400" u="none" strike="noStrike">
                          <a:effectLst/>
                        </a:rPr>
                        <a:t>0,69</a:t>
                      </a:r>
                      <a:endParaRPr lang="tr-TR" sz="1400" b="1" i="0" u="none" strike="noStrike">
                        <a:solidFill>
                          <a:srgbClr val="000000"/>
                        </a:solidFill>
                        <a:effectLst/>
                        <a:latin typeface="Calibri" panose="020F0502020204030204" pitchFamily="34" charset="0"/>
                      </a:endParaRPr>
                    </a:p>
                  </a:txBody>
                  <a:tcPr marL="9525" marR="9525" marT="9525" marB="0" anchor="ctr">
                    <a:solidFill>
                      <a:srgbClr val="B77B75"/>
                    </a:solidFill>
                  </a:tcPr>
                </a:tc>
                <a:tc>
                  <a:txBody>
                    <a:bodyPr/>
                    <a:lstStyle/>
                    <a:p>
                      <a:pPr algn="ctr" rtl="0" fontAlgn="ctr"/>
                      <a:r>
                        <a:rPr lang="tr-TR" sz="1400" u="none" strike="noStrike">
                          <a:effectLst/>
                        </a:rPr>
                        <a:t>0,43</a:t>
                      </a:r>
                      <a:endParaRPr lang="tr-TR" sz="1400" b="1" i="0" u="none" strike="noStrike">
                        <a:solidFill>
                          <a:srgbClr val="000000"/>
                        </a:solidFill>
                        <a:effectLst/>
                        <a:latin typeface="Calibri" panose="020F0502020204030204" pitchFamily="34" charset="0"/>
                      </a:endParaRPr>
                    </a:p>
                  </a:txBody>
                  <a:tcPr marL="9525" marR="9525" marT="9525" marB="0" anchor="ctr">
                    <a:solidFill>
                      <a:srgbClr val="B77B75"/>
                    </a:solidFill>
                  </a:tcPr>
                </a:tc>
                <a:tc>
                  <a:txBody>
                    <a:bodyPr/>
                    <a:lstStyle/>
                    <a:p>
                      <a:pPr algn="ctr" rtl="0" fontAlgn="ctr"/>
                      <a:r>
                        <a:rPr lang="tr-TR" sz="1400" u="none" strike="noStrike">
                          <a:effectLst/>
                        </a:rPr>
                        <a:t>0,17</a:t>
                      </a:r>
                      <a:endParaRPr lang="tr-TR" sz="1400" b="1" i="0" u="none" strike="noStrike">
                        <a:solidFill>
                          <a:srgbClr val="000000"/>
                        </a:solidFill>
                        <a:effectLst/>
                        <a:latin typeface="Calibri" panose="020F0502020204030204" pitchFamily="34" charset="0"/>
                      </a:endParaRPr>
                    </a:p>
                  </a:txBody>
                  <a:tcPr marL="9525" marR="9525" marT="9525" marB="0" anchor="ctr">
                    <a:solidFill>
                      <a:srgbClr val="B77B75"/>
                    </a:solidFill>
                  </a:tcPr>
                </a:tc>
                <a:tc>
                  <a:txBody>
                    <a:bodyPr/>
                    <a:lstStyle/>
                    <a:p>
                      <a:pPr algn="ctr" rtl="0" fontAlgn="ctr"/>
                      <a:r>
                        <a:rPr lang="tr-TR" sz="1400" u="none" strike="noStrike">
                          <a:effectLst/>
                        </a:rPr>
                        <a:t>0,03</a:t>
                      </a:r>
                      <a:endParaRPr lang="tr-TR" sz="1400" b="1" i="0" u="none" strike="noStrike">
                        <a:solidFill>
                          <a:srgbClr val="000000"/>
                        </a:solidFill>
                        <a:effectLst/>
                        <a:latin typeface="Calibri" panose="020F0502020204030204" pitchFamily="34" charset="0"/>
                      </a:endParaRPr>
                    </a:p>
                  </a:txBody>
                  <a:tcPr marL="9525" marR="9525" marT="9525" marB="0" anchor="ctr">
                    <a:solidFill>
                      <a:srgbClr val="B77B75"/>
                    </a:solidFill>
                  </a:tcPr>
                </a:tc>
              </a:tr>
              <a:tr h="521513">
                <a:tc>
                  <a:txBody>
                    <a:bodyPr/>
                    <a:lstStyle/>
                    <a:p>
                      <a:pPr algn="ctr" rtl="0" fontAlgn="ctr"/>
                      <a:r>
                        <a:rPr lang="tr-TR" sz="1400" u="none" strike="noStrike">
                          <a:effectLst/>
                        </a:rPr>
                        <a:t>CC|1</a:t>
                      </a:r>
                      <a:endParaRPr lang="tr-TR" sz="1400" b="1" i="0" u="none" strike="noStrike">
                        <a:solidFill>
                          <a:srgbClr val="FFFFFF"/>
                        </a:solidFill>
                        <a:effectLst/>
                        <a:latin typeface="Calibri" panose="020F0502020204030204" pitchFamily="34" charset="0"/>
                      </a:endParaRPr>
                    </a:p>
                  </a:txBody>
                  <a:tcPr marL="9525" marR="9525" marT="9525" marB="0" anchor="ctr">
                    <a:solidFill>
                      <a:srgbClr val="B77B75"/>
                    </a:solidFill>
                  </a:tcPr>
                </a:tc>
                <a:tc>
                  <a:txBody>
                    <a:bodyPr/>
                    <a:lstStyle/>
                    <a:p>
                      <a:pPr algn="ctr" rtl="0" fontAlgn="ctr"/>
                      <a:r>
                        <a:rPr lang="tr-TR" sz="1400" u="none" strike="noStrike">
                          <a:effectLst/>
                        </a:rPr>
                        <a:t>0,98</a:t>
                      </a:r>
                      <a:endParaRPr lang="tr-TR" sz="1400" b="1" i="0" u="none" strike="noStrike">
                        <a:solidFill>
                          <a:srgbClr val="000000"/>
                        </a:solidFill>
                        <a:effectLst/>
                        <a:latin typeface="Calibri" panose="020F0502020204030204" pitchFamily="34" charset="0"/>
                      </a:endParaRPr>
                    </a:p>
                  </a:txBody>
                  <a:tcPr marL="9525" marR="9525" marT="9525" marB="0" anchor="ctr">
                    <a:solidFill>
                      <a:srgbClr val="B77B75"/>
                    </a:solidFill>
                  </a:tcPr>
                </a:tc>
                <a:tc>
                  <a:txBody>
                    <a:bodyPr/>
                    <a:lstStyle/>
                    <a:p>
                      <a:pPr algn="ctr" rtl="0" fontAlgn="ctr"/>
                      <a:r>
                        <a:rPr lang="tr-TR" sz="1400" u="none" strike="noStrike" dirty="0">
                          <a:effectLst/>
                        </a:rPr>
                        <a:t>0,98</a:t>
                      </a:r>
                      <a:endParaRPr lang="tr-TR" sz="1400" b="1" i="0" u="none" strike="noStrike" dirty="0">
                        <a:solidFill>
                          <a:srgbClr val="000000"/>
                        </a:solidFill>
                        <a:effectLst/>
                        <a:latin typeface="Calibri" panose="020F0502020204030204" pitchFamily="34" charset="0"/>
                      </a:endParaRPr>
                    </a:p>
                  </a:txBody>
                  <a:tcPr marL="9525" marR="9525" marT="9525" marB="0" anchor="ctr">
                    <a:solidFill>
                      <a:srgbClr val="B77B75"/>
                    </a:solidFill>
                  </a:tcPr>
                </a:tc>
                <a:tc>
                  <a:txBody>
                    <a:bodyPr/>
                    <a:lstStyle/>
                    <a:p>
                      <a:pPr algn="ctr" rtl="0" fontAlgn="ctr"/>
                      <a:r>
                        <a:rPr lang="tr-TR" sz="1400" u="none" strike="noStrike" dirty="0">
                          <a:effectLst/>
                        </a:rPr>
                        <a:t>0,99</a:t>
                      </a:r>
                      <a:endParaRPr lang="tr-TR" sz="1400" b="1" i="0" u="none" strike="noStrike" dirty="0">
                        <a:solidFill>
                          <a:srgbClr val="000000"/>
                        </a:solidFill>
                        <a:effectLst/>
                        <a:latin typeface="Calibri" panose="020F0502020204030204" pitchFamily="34" charset="0"/>
                      </a:endParaRPr>
                    </a:p>
                  </a:txBody>
                  <a:tcPr marL="9525" marR="9525" marT="9525" marB="0" anchor="ctr">
                    <a:solidFill>
                      <a:srgbClr val="B77B75"/>
                    </a:solidFill>
                  </a:tcPr>
                </a:tc>
                <a:tc>
                  <a:txBody>
                    <a:bodyPr/>
                    <a:lstStyle/>
                    <a:p>
                      <a:pPr algn="ctr" rtl="0" fontAlgn="ctr"/>
                      <a:r>
                        <a:rPr lang="tr-TR" sz="1400" u="none" strike="noStrike" dirty="0">
                          <a:effectLst/>
                        </a:rPr>
                        <a:t>0,99</a:t>
                      </a:r>
                      <a:endParaRPr lang="tr-TR" sz="1400" b="1" i="0" u="none" strike="noStrike" dirty="0">
                        <a:solidFill>
                          <a:srgbClr val="000000"/>
                        </a:solidFill>
                        <a:effectLst/>
                        <a:latin typeface="Calibri" panose="020F0502020204030204" pitchFamily="34" charset="0"/>
                      </a:endParaRPr>
                    </a:p>
                  </a:txBody>
                  <a:tcPr marL="9525" marR="9525" marT="9525" marB="0" anchor="ctr">
                    <a:solidFill>
                      <a:srgbClr val="B77B75"/>
                    </a:solidFill>
                  </a:tcPr>
                </a:tc>
                <a:tc>
                  <a:txBody>
                    <a:bodyPr/>
                    <a:lstStyle/>
                    <a:p>
                      <a:pPr algn="ctr" rtl="0" fontAlgn="ctr"/>
                      <a:r>
                        <a:rPr lang="tr-TR" sz="1400" u="none" strike="noStrike">
                          <a:effectLst/>
                        </a:rPr>
                        <a:t>0,98</a:t>
                      </a:r>
                      <a:endParaRPr lang="tr-TR" sz="1400" b="1" i="0" u="none" strike="noStrike">
                        <a:solidFill>
                          <a:srgbClr val="000000"/>
                        </a:solidFill>
                        <a:effectLst/>
                        <a:latin typeface="Calibri" panose="020F0502020204030204" pitchFamily="34" charset="0"/>
                      </a:endParaRPr>
                    </a:p>
                  </a:txBody>
                  <a:tcPr marL="9525" marR="9525" marT="9525" marB="0" anchor="ctr">
                    <a:solidFill>
                      <a:srgbClr val="B77B75"/>
                    </a:solidFill>
                  </a:tcPr>
                </a:tc>
                <a:tc>
                  <a:txBody>
                    <a:bodyPr/>
                    <a:lstStyle/>
                    <a:p>
                      <a:pPr algn="ctr" rtl="0" fontAlgn="ctr"/>
                      <a:r>
                        <a:rPr lang="tr-TR" sz="1400" u="none" strike="noStrike" dirty="0">
                          <a:effectLst/>
                        </a:rPr>
                        <a:t>1</a:t>
                      </a:r>
                      <a:endParaRPr lang="tr-TR" sz="1400" b="1" i="0" u="none" strike="noStrike" dirty="0">
                        <a:solidFill>
                          <a:srgbClr val="000000"/>
                        </a:solidFill>
                        <a:effectLst/>
                        <a:latin typeface="Calibri" panose="020F0502020204030204" pitchFamily="34" charset="0"/>
                      </a:endParaRPr>
                    </a:p>
                  </a:txBody>
                  <a:tcPr marL="9525" marR="9525" marT="9525" marB="0" anchor="ctr">
                    <a:solidFill>
                      <a:srgbClr val="B77B75"/>
                    </a:solidFill>
                  </a:tcPr>
                </a:tc>
                <a:tc>
                  <a:txBody>
                    <a:bodyPr/>
                    <a:lstStyle/>
                    <a:p>
                      <a:pPr algn="ctr" rtl="0" fontAlgn="ctr"/>
                      <a:r>
                        <a:rPr lang="tr-TR" sz="1400" u="none" strike="noStrike">
                          <a:effectLst/>
                        </a:rPr>
                        <a:t>0,98</a:t>
                      </a:r>
                      <a:endParaRPr lang="tr-TR" sz="1400" b="1" i="0" u="none" strike="noStrike">
                        <a:solidFill>
                          <a:srgbClr val="000000"/>
                        </a:solidFill>
                        <a:effectLst/>
                        <a:latin typeface="Calibri" panose="020F0502020204030204" pitchFamily="34" charset="0"/>
                      </a:endParaRPr>
                    </a:p>
                  </a:txBody>
                  <a:tcPr marL="9525" marR="9525" marT="9525" marB="0" anchor="ctr">
                    <a:solidFill>
                      <a:srgbClr val="B77B75"/>
                    </a:solidFill>
                  </a:tcPr>
                </a:tc>
                <a:tc>
                  <a:txBody>
                    <a:bodyPr/>
                    <a:lstStyle/>
                    <a:p>
                      <a:pPr algn="ctr" rtl="0" fontAlgn="ctr"/>
                      <a:r>
                        <a:rPr lang="tr-TR" sz="1400" u="none" strike="noStrike">
                          <a:effectLst/>
                        </a:rPr>
                        <a:t>0,98</a:t>
                      </a:r>
                      <a:endParaRPr lang="tr-TR" sz="1400" b="1" i="0" u="none" strike="noStrike">
                        <a:solidFill>
                          <a:srgbClr val="000000"/>
                        </a:solidFill>
                        <a:effectLst/>
                        <a:latin typeface="Calibri" panose="020F0502020204030204" pitchFamily="34" charset="0"/>
                      </a:endParaRPr>
                    </a:p>
                  </a:txBody>
                  <a:tcPr marL="9525" marR="9525" marT="9525" marB="0" anchor="ctr">
                    <a:solidFill>
                      <a:srgbClr val="B77B75"/>
                    </a:solidFill>
                  </a:tcPr>
                </a:tc>
              </a:tr>
              <a:tr h="521513">
                <a:tc>
                  <a:txBody>
                    <a:bodyPr/>
                    <a:lstStyle/>
                    <a:p>
                      <a:pPr algn="ctr" rtl="0" fontAlgn="ctr"/>
                      <a:r>
                        <a:rPr lang="tr-TR" sz="1400" u="none" strike="noStrike">
                          <a:effectLst/>
                        </a:rPr>
                        <a:t>RASE|0</a:t>
                      </a:r>
                      <a:endParaRPr lang="tr-TR" sz="1400" b="1" i="0" u="none" strike="noStrike">
                        <a:solidFill>
                          <a:srgbClr val="FFFFFF"/>
                        </a:solidFill>
                        <a:effectLst/>
                        <a:latin typeface="Calibri" panose="020F0502020204030204" pitchFamily="34" charset="0"/>
                      </a:endParaRPr>
                    </a:p>
                  </a:txBody>
                  <a:tcPr marL="9525" marR="9525" marT="9525" marB="0" anchor="ctr">
                    <a:solidFill>
                      <a:srgbClr val="B77B75"/>
                    </a:solidFill>
                  </a:tcPr>
                </a:tc>
                <a:tc>
                  <a:txBody>
                    <a:bodyPr/>
                    <a:lstStyle/>
                    <a:p>
                      <a:pPr algn="ctr" rtl="0" fontAlgn="ctr"/>
                      <a:r>
                        <a:rPr lang="tr-TR" sz="1400" u="none" strike="noStrike">
                          <a:effectLst/>
                        </a:rPr>
                        <a:t>6,48</a:t>
                      </a:r>
                      <a:endParaRPr lang="tr-TR" sz="1400" b="1" i="0" u="none" strike="noStrike">
                        <a:solidFill>
                          <a:srgbClr val="000000"/>
                        </a:solidFill>
                        <a:effectLst/>
                        <a:latin typeface="Calibri" panose="020F0502020204030204" pitchFamily="34" charset="0"/>
                      </a:endParaRPr>
                    </a:p>
                  </a:txBody>
                  <a:tcPr marL="9525" marR="9525" marT="9525" marB="0" anchor="ctr">
                    <a:solidFill>
                      <a:srgbClr val="B77B75"/>
                    </a:solidFill>
                  </a:tcPr>
                </a:tc>
                <a:tc>
                  <a:txBody>
                    <a:bodyPr/>
                    <a:lstStyle/>
                    <a:p>
                      <a:pPr algn="ctr" rtl="0" fontAlgn="ctr"/>
                      <a:r>
                        <a:rPr lang="tr-TR" sz="1400" u="none" strike="noStrike" dirty="0">
                          <a:effectLst/>
                        </a:rPr>
                        <a:t>13,22</a:t>
                      </a:r>
                      <a:endParaRPr lang="tr-TR" sz="1400" b="1" i="0" u="none" strike="noStrike" dirty="0">
                        <a:solidFill>
                          <a:srgbClr val="000000"/>
                        </a:solidFill>
                        <a:effectLst/>
                        <a:latin typeface="Calibri" panose="020F0502020204030204" pitchFamily="34" charset="0"/>
                      </a:endParaRPr>
                    </a:p>
                  </a:txBody>
                  <a:tcPr marL="9525" marR="9525" marT="9525" marB="0" anchor="ctr">
                    <a:solidFill>
                      <a:srgbClr val="B77B75"/>
                    </a:solidFill>
                  </a:tcPr>
                </a:tc>
                <a:tc>
                  <a:txBody>
                    <a:bodyPr/>
                    <a:lstStyle/>
                    <a:p>
                      <a:pPr algn="ctr" rtl="0" fontAlgn="ctr"/>
                      <a:r>
                        <a:rPr lang="tr-TR" sz="1400" u="none" strike="noStrike" dirty="0">
                          <a:effectLst/>
                        </a:rPr>
                        <a:t>4,37</a:t>
                      </a:r>
                      <a:endParaRPr lang="tr-TR" sz="1400" b="1" i="0" u="none" strike="noStrike" dirty="0">
                        <a:solidFill>
                          <a:srgbClr val="000000"/>
                        </a:solidFill>
                        <a:effectLst/>
                        <a:latin typeface="Calibri" panose="020F0502020204030204" pitchFamily="34" charset="0"/>
                      </a:endParaRPr>
                    </a:p>
                  </a:txBody>
                  <a:tcPr marL="9525" marR="9525" marT="9525" marB="0" anchor="ctr">
                    <a:solidFill>
                      <a:srgbClr val="B77B75"/>
                    </a:solidFill>
                  </a:tcPr>
                </a:tc>
                <a:tc>
                  <a:txBody>
                    <a:bodyPr/>
                    <a:lstStyle/>
                    <a:p>
                      <a:pPr algn="ctr" rtl="0" fontAlgn="ctr"/>
                      <a:r>
                        <a:rPr lang="tr-TR" sz="1400" u="none" strike="noStrike" dirty="0">
                          <a:effectLst/>
                        </a:rPr>
                        <a:t>4,9</a:t>
                      </a:r>
                      <a:endParaRPr lang="tr-TR" sz="1400" b="1" i="0" u="none" strike="noStrike" dirty="0">
                        <a:solidFill>
                          <a:srgbClr val="000000"/>
                        </a:solidFill>
                        <a:effectLst/>
                        <a:latin typeface="Calibri" panose="020F0502020204030204" pitchFamily="34" charset="0"/>
                      </a:endParaRPr>
                    </a:p>
                  </a:txBody>
                  <a:tcPr marL="9525" marR="9525" marT="9525" marB="0" anchor="ctr">
                    <a:solidFill>
                      <a:srgbClr val="B77B75"/>
                    </a:solidFill>
                  </a:tcPr>
                </a:tc>
                <a:tc>
                  <a:txBody>
                    <a:bodyPr/>
                    <a:lstStyle/>
                    <a:p>
                      <a:pPr algn="ctr" rtl="0" fontAlgn="ctr"/>
                      <a:r>
                        <a:rPr lang="tr-TR" sz="1400" u="none" strike="noStrike" dirty="0">
                          <a:effectLst/>
                        </a:rPr>
                        <a:t>6,56</a:t>
                      </a:r>
                      <a:endParaRPr lang="tr-TR" sz="1400" b="1" i="0" u="none" strike="noStrike" dirty="0">
                        <a:solidFill>
                          <a:srgbClr val="000000"/>
                        </a:solidFill>
                        <a:effectLst/>
                        <a:latin typeface="Calibri" panose="020F0502020204030204" pitchFamily="34" charset="0"/>
                      </a:endParaRPr>
                    </a:p>
                  </a:txBody>
                  <a:tcPr marL="9525" marR="9525" marT="9525" marB="0" anchor="ctr">
                    <a:solidFill>
                      <a:srgbClr val="B77B75"/>
                    </a:solidFill>
                  </a:tcPr>
                </a:tc>
                <a:tc>
                  <a:txBody>
                    <a:bodyPr/>
                    <a:lstStyle/>
                    <a:p>
                      <a:pPr algn="ctr" rtl="0" fontAlgn="ctr"/>
                      <a:r>
                        <a:rPr lang="tr-TR" sz="1400" u="none" strike="noStrike" dirty="0">
                          <a:effectLst/>
                        </a:rPr>
                        <a:t>3,21</a:t>
                      </a:r>
                      <a:endParaRPr lang="tr-TR" sz="1400" b="1" i="0" u="none" strike="noStrike" dirty="0">
                        <a:solidFill>
                          <a:srgbClr val="000000"/>
                        </a:solidFill>
                        <a:effectLst/>
                        <a:latin typeface="Calibri" panose="020F0502020204030204" pitchFamily="34" charset="0"/>
                      </a:endParaRPr>
                    </a:p>
                  </a:txBody>
                  <a:tcPr marL="9525" marR="9525" marT="9525" marB="0" anchor="ctr">
                    <a:solidFill>
                      <a:srgbClr val="B77B75"/>
                    </a:solidFill>
                  </a:tcPr>
                </a:tc>
                <a:tc>
                  <a:txBody>
                    <a:bodyPr/>
                    <a:lstStyle/>
                    <a:p>
                      <a:pPr algn="ctr" rtl="0" fontAlgn="ctr"/>
                      <a:r>
                        <a:rPr lang="tr-TR" sz="1400" u="none" strike="noStrike" dirty="0">
                          <a:effectLst/>
                        </a:rPr>
                        <a:t>10,53</a:t>
                      </a:r>
                      <a:endParaRPr lang="tr-TR" sz="1400" b="1" i="0" u="none" strike="noStrike" dirty="0">
                        <a:solidFill>
                          <a:srgbClr val="000000"/>
                        </a:solidFill>
                        <a:effectLst/>
                        <a:latin typeface="Calibri" panose="020F0502020204030204" pitchFamily="34" charset="0"/>
                      </a:endParaRPr>
                    </a:p>
                  </a:txBody>
                  <a:tcPr marL="9525" marR="9525" marT="9525" marB="0" anchor="ctr">
                    <a:solidFill>
                      <a:srgbClr val="B77B75"/>
                    </a:solidFill>
                  </a:tcPr>
                </a:tc>
                <a:tc>
                  <a:txBody>
                    <a:bodyPr/>
                    <a:lstStyle/>
                    <a:p>
                      <a:pPr algn="ctr" rtl="0" fontAlgn="ctr"/>
                      <a:r>
                        <a:rPr lang="tr-TR" sz="1400" u="none" strike="noStrike">
                          <a:effectLst/>
                        </a:rPr>
                        <a:t>7,14</a:t>
                      </a:r>
                      <a:endParaRPr lang="tr-TR" sz="1400" b="1" i="0" u="none" strike="noStrike">
                        <a:solidFill>
                          <a:srgbClr val="000000"/>
                        </a:solidFill>
                        <a:effectLst/>
                        <a:latin typeface="Calibri" panose="020F0502020204030204" pitchFamily="34" charset="0"/>
                      </a:endParaRPr>
                    </a:p>
                  </a:txBody>
                  <a:tcPr marL="9525" marR="9525" marT="9525" marB="0" anchor="ctr">
                    <a:solidFill>
                      <a:srgbClr val="B77B75"/>
                    </a:solidFill>
                  </a:tcPr>
                </a:tc>
              </a:tr>
              <a:tr h="521513">
                <a:tc>
                  <a:txBody>
                    <a:bodyPr/>
                    <a:lstStyle/>
                    <a:p>
                      <a:pPr algn="ctr" rtl="0" fontAlgn="ctr"/>
                      <a:r>
                        <a:rPr lang="tr-TR" sz="1400" u="none" strike="noStrike">
                          <a:effectLst/>
                        </a:rPr>
                        <a:t>QAVE|1</a:t>
                      </a:r>
                      <a:endParaRPr lang="tr-TR" sz="1400" b="1" i="0" u="none" strike="noStrike">
                        <a:solidFill>
                          <a:srgbClr val="FFFFFF"/>
                        </a:solidFill>
                        <a:effectLst/>
                        <a:latin typeface="Calibri" panose="020F0502020204030204" pitchFamily="34" charset="0"/>
                      </a:endParaRPr>
                    </a:p>
                  </a:txBody>
                  <a:tcPr marL="9525" marR="9525" marT="9525" marB="0" anchor="ctr">
                    <a:solidFill>
                      <a:srgbClr val="B77B75"/>
                    </a:solidFill>
                  </a:tcPr>
                </a:tc>
                <a:tc>
                  <a:txBody>
                    <a:bodyPr/>
                    <a:lstStyle/>
                    <a:p>
                      <a:pPr algn="ctr" rtl="0" fontAlgn="ctr"/>
                      <a:r>
                        <a:rPr lang="tr-TR" sz="1400" u="none" strike="noStrike">
                          <a:effectLst/>
                        </a:rPr>
                        <a:t>1</a:t>
                      </a:r>
                      <a:endParaRPr lang="tr-TR" sz="1400" b="1" i="0" u="none" strike="noStrike">
                        <a:solidFill>
                          <a:srgbClr val="000000"/>
                        </a:solidFill>
                        <a:effectLst/>
                        <a:latin typeface="Calibri" panose="020F0502020204030204" pitchFamily="34" charset="0"/>
                      </a:endParaRPr>
                    </a:p>
                  </a:txBody>
                  <a:tcPr marL="9525" marR="9525" marT="9525" marB="0" anchor="ctr">
                    <a:solidFill>
                      <a:srgbClr val="B77B75"/>
                    </a:solidFill>
                  </a:tcPr>
                </a:tc>
                <a:tc>
                  <a:txBody>
                    <a:bodyPr/>
                    <a:lstStyle/>
                    <a:p>
                      <a:pPr algn="ctr" rtl="0" fontAlgn="ctr"/>
                      <a:r>
                        <a:rPr lang="tr-TR" sz="1400" u="none" strike="noStrike">
                          <a:effectLst/>
                        </a:rPr>
                        <a:t>0,98</a:t>
                      </a:r>
                      <a:endParaRPr lang="tr-TR" sz="1400" b="1" i="0" u="none" strike="noStrike">
                        <a:solidFill>
                          <a:srgbClr val="000000"/>
                        </a:solidFill>
                        <a:effectLst/>
                        <a:latin typeface="Calibri" panose="020F0502020204030204" pitchFamily="34" charset="0"/>
                      </a:endParaRPr>
                    </a:p>
                  </a:txBody>
                  <a:tcPr marL="9525" marR="9525" marT="9525" marB="0" anchor="ctr">
                    <a:solidFill>
                      <a:srgbClr val="B77B75"/>
                    </a:solidFill>
                  </a:tcPr>
                </a:tc>
                <a:tc>
                  <a:txBody>
                    <a:bodyPr/>
                    <a:lstStyle/>
                    <a:p>
                      <a:pPr algn="ctr" rtl="0" fontAlgn="ctr"/>
                      <a:r>
                        <a:rPr lang="tr-TR" sz="1400" u="none" strike="noStrike" dirty="0">
                          <a:effectLst/>
                        </a:rPr>
                        <a:t>1</a:t>
                      </a:r>
                      <a:endParaRPr lang="tr-TR" sz="1400" b="1" i="0" u="none" strike="noStrike" dirty="0">
                        <a:solidFill>
                          <a:srgbClr val="000000"/>
                        </a:solidFill>
                        <a:effectLst/>
                        <a:latin typeface="Calibri" panose="020F0502020204030204" pitchFamily="34" charset="0"/>
                      </a:endParaRPr>
                    </a:p>
                  </a:txBody>
                  <a:tcPr marL="9525" marR="9525" marT="9525" marB="0" anchor="ctr">
                    <a:solidFill>
                      <a:srgbClr val="B77B75"/>
                    </a:solidFill>
                  </a:tcPr>
                </a:tc>
                <a:tc>
                  <a:txBody>
                    <a:bodyPr/>
                    <a:lstStyle/>
                    <a:p>
                      <a:pPr algn="ctr" rtl="0" fontAlgn="ctr"/>
                      <a:r>
                        <a:rPr lang="tr-TR" sz="1400" u="none" strike="noStrike" dirty="0">
                          <a:effectLst/>
                        </a:rPr>
                        <a:t>1</a:t>
                      </a:r>
                      <a:endParaRPr lang="tr-TR" sz="1400" b="1" i="0" u="none" strike="noStrike" dirty="0">
                        <a:solidFill>
                          <a:srgbClr val="000000"/>
                        </a:solidFill>
                        <a:effectLst/>
                        <a:latin typeface="Calibri" panose="020F0502020204030204" pitchFamily="34" charset="0"/>
                      </a:endParaRPr>
                    </a:p>
                  </a:txBody>
                  <a:tcPr marL="9525" marR="9525" marT="9525" marB="0" anchor="ctr">
                    <a:solidFill>
                      <a:srgbClr val="B77B75"/>
                    </a:solidFill>
                  </a:tcPr>
                </a:tc>
                <a:tc>
                  <a:txBody>
                    <a:bodyPr/>
                    <a:lstStyle/>
                    <a:p>
                      <a:pPr algn="ctr" rtl="0" fontAlgn="ctr"/>
                      <a:r>
                        <a:rPr lang="tr-TR" sz="1400" u="none" strike="noStrike" dirty="0">
                          <a:effectLst/>
                        </a:rPr>
                        <a:t>1</a:t>
                      </a:r>
                      <a:endParaRPr lang="tr-TR" sz="1400" b="1" i="0" u="none" strike="noStrike" dirty="0">
                        <a:solidFill>
                          <a:srgbClr val="000000"/>
                        </a:solidFill>
                        <a:effectLst/>
                        <a:latin typeface="Calibri" panose="020F0502020204030204" pitchFamily="34" charset="0"/>
                      </a:endParaRPr>
                    </a:p>
                  </a:txBody>
                  <a:tcPr marL="9525" marR="9525" marT="9525" marB="0" anchor="ctr">
                    <a:solidFill>
                      <a:srgbClr val="B77B75"/>
                    </a:solidFill>
                  </a:tcPr>
                </a:tc>
                <a:tc>
                  <a:txBody>
                    <a:bodyPr/>
                    <a:lstStyle/>
                    <a:p>
                      <a:pPr algn="ctr" rtl="0" fontAlgn="ctr"/>
                      <a:r>
                        <a:rPr lang="tr-TR" sz="1400" u="none" strike="noStrike" dirty="0">
                          <a:effectLst/>
                        </a:rPr>
                        <a:t>1</a:t>
                      </a:r>
                      <a:endParaRPr lang="tr-TR" sz="1400" b="1" i="0" u="none" strike="noStrike" dirty="0">
                        <a:solidFill>
                          <a:srgbClr val="000000"/>
                        </a:solidFill>
                        <a:effectLst/>
                        <a:latin typeface="Calibri" panose="020F0502020204030204" pitchFamily="34" charset="0"/>
                      </a:endParaRPr>
                    </a:p>
                  </a:txBody>
                  <a:tcPr marL="9525" marR="9525" marT="9525" marB="0" anchor="ctr">
                    <a:solidFill>
                      <a:srgbClr val="B77B75"/>
                    </a:solidFill>
                  </a:tcPr>
                </a:tc>
                <a:tc>
                  <a:txBody>
                    <a:bodyPr/>
                    <a:lstStyle/>
                    <a:p>
                      <a:pPr algn="ctr" rtl="0" fontAlgn="ctr"/>
                      <a:r>
                        <a:rPr lang="tr-TR" sz="1400" u="none" strike="noStrike" dirty="0">
                          <a:effectLst/>
                        </a:rPr>
                        <a:t>0,99</a:t>
                      </a:r>
                      <a:endParaRPr lang="tr-TR" sz="1400" b="1" i="0" u="none" strike="noStrike" dirty="0">
                        <a:solidFill>
                          <a:srgbClr val="000000"/>
                        </a:solidFill>
                        <a:effectLst/>
                        <a:latin typeface="Calibri" panose="020F0502020204030204" pitchFamily="34" charset="0"/>
                      </a:endParaRPr>
                    </a:p>
                  </a:txBody>
                  <a:tcPr marL="9525" marR="9525" marT="9525" marB="0" anchor="ctr">
                    <a:solidFill>
                      <a:srgbClr val="B77B75"/>
                    </a:solidFill>
                  </a:tcPr>
                </a:tc>
                <a:tc>
                  <a:txBody>
                    <a:bodyPr/>
                    <a:lstStyle/>
                    <a:p>
                      <a:pPr algn="ctr" rtl="0" fontAlgn="ctr"/>
                      <a:r>
                        <a:rPr lang="tr-TR" sz="1400" u="none" strike="noStrike" dirty="0">
                          <a:effectLst/>
                        </a:rPr>
                        <a:t>1</a:t>
                      </a:r>
                      <a:endParaRPr lang="tr-TR" sz="1400" b="1" i="0" u="none" strike="noStrike" dirty="0">
                        <a:solidFill>
                          <a:srgbClr val="000000"/>
                        </a:solidFill>
                        <a:effectLst/>
                        <a:latin typeface="Calibri" panose="020F0502020204030204" pitchFamily="34" charset="0"/>
                      </a:endParaRPr>
                    </a:p>
                  </a:txBody>
                  <a:tcPr marL="9525" marR="9525" marT="9525" marB="0" anchor="ctr">
                    <a:solidFill>
                      <a:srgbClr val="B77B75"/>
                    </a:solidFill>
                  </a:tcPr>
                </a:tc>
              </a:tr>
              <a:tr h="521513">
                <a:tc>
                  <a:txBody>
                    <a:bodyPr/>
                    <a:lstStyle/>
                    <a:p>
                      <a:pPr algn="ctr" rtl="0" fontAlgn="ctr"/>
                      <a:r>
                        <a:rPr lang="tr-TR" sz="1400" u="none" strike="noStrike">
                          <a:effectLst/>
                        </a:rPr>
                        <a:t>SID|0</a:t>
                      </a:r>
                      <a:endParaRPr lang="tr-TR" sz="1400" b="1" i="0" u="none" strike="noStrike">
                        <a:solidFill>
                          <a:srgbClr val="FFFFFF"/>
                        </a:solidFill>
                        <a:effectLst/>
                        <a:latin typeface="Calibri" panose="020F0502020204030204" pitchFamily="34" charset="0"/>
                      </a:endParaRPr>
                    </a:p>
                  </a:txBody>
                  <a:tcPr marL="9525" marR="9525" marT="9525" marB="0" anchor="ctr">
                    <a:solidFill>
                      <a:srgbClr val="B77B75"/>
                    </a:solidFill>
                  </a:tcPr>
                </a:tc>
                <a:tc>
                  <a:txBody>
                    <a:bodyPr/>
                    <a:lstStyle/>
                    <a:p>
                      <a:pPr algn="ctr" rtl="0" fontAlgn="ctr"/>
                      <a:r>
                        <a:rPr lang="tr-TR" sz="1400" u="none" strike="noStrike" dirty="0">
                          <a:effectLst/>
                        </a:rPr>
                        <a:t>0</a:t>
                      </a:r>
                      <a:endParaRPr lang="tr-TR" sz="1400" b="1" i="0" u="none" strike="noStrike" dirty="0">
                        <a:solidFill>
                          <a:srgbClr val="000000"/>
                        </a:solidFill>
                        <a:effectLst/>
                        <a:latin typeface="Calibri" panose="020F0502020204030204" pitchFamily="34" charset="0"/>
                      </a:endParaRPr>
                    </a:p>
                  </a:txBody>
                  <a:tcPr marL="9525" marR="9525" marT="9525" marB="0" anchor="ctr">
                    <a:solidFill>
                      <a:srgbClr val="B77B75"/>
                    </a:solidFill>
                  </a:tcPr>
                </a:tc>
                <a:tc>
                  <a:txBody>
                    <a:bodyPr/>
                    <a:lstStyle/>
                    <a:p>
                      <a:pPr algn="ctr" rtl="0" fontAlgn="ctr"/>
                      <a:r>
                        <a:rPr lang="tr-TR" sz="1400" u="none" strike="noStrike">
                          <a:effectLst/>
                        </a:rPr>
                        <a:t>0</a:t>
                      </a:r>
                      <a:endParaRPr lang="tr-TR" sz="1400" b="1" i="0" u="none" strike="noStrike">
                        <a:solidFill>
                          <a:srgbClr val="000000"/>
                        </a:solidFill>
                        <a:effectLst/>
                        <a:latin typeface="Calibri" panose="020F0502020204030204" pitchFamily="34" charset="0"/>
                      </a:endParaRPr>
                    </a:p>
                  </a:txBody>
                  <a:tcPr marL="9525" marR="9525" marT="9525" marB="0" anchor="ctr">
                    <a:solidFill>
                      <a:srgbClr val="B77B75"/>
                    </a:solidFill>
                  </a:tcPr>
                </a:tc>
                <a:tc>
                  <a:txBody>
                    <a:bodyPr/>
                    <a:lstStyle/>
                    <a:p>
                      <a:pPr algn="ctr" rtl="0" fontAlgn="ctr"/>
                      <a:r>
                        <a:rPr lang="tr-TR" sz="1400" u="none" strike="noStrike">
                          <a:effectLst/>
                        </a:rPr>
                        <a:t>0</a:t>
                      </a:r>
                      <a:endParaRPr lang="tr-TR" sz="1400" b="1" i="0" u="none" strike="noStrike">
                        <a:solidFill>
                          <a:srgbClr val="000000"/>
                        </a:solidFill>
                        <a:effectLst/>
                        <a:latin typeface="Calibri" panose="020F0502020204030204" pitchFamily="34" charset="0"/>
                      </a:endParaRPr>
                    </a:p>
                  </a:txBody>
                  <a:tcPr marL="9525" marR="9525" marT="9525" marB="0" anchor="ctr">
                    <a:solidFill>
                      <a:srgbClr val="B77B75"/>
                    </a:solidFill>
                  </a:tcPr>
                </a:tc>
                <a:tc>
                  <a:txBody>
                    <a:bodyPr/>
                    <a:lstStyle/>
                    <a:p>
                      <a:pPr algn="ctr" rtl="0" fontAlgn="ctr"/>
                      <a:r>
                        <a:rPr lang="tr-TR" sz="1400" u="none" strike="noStrike" dirty="0">
                          <a:effectLst/>
                        </a:rPr>
                        <a:t>0</a:t>
                      </a:r>
                      <a:endParaRPr lang="tr-TR" sz="1400" b="1" i="0" u="none" strike="noStrike" dirty="0">
                        <a:solidFill>
                          <a:srgbClr val="000000"/>
                        </a:solidFill>
                        <a:effectLst/>
                        <a:latin typeface="Calibri" panose="020F0502020204030204" pitchFamily="34" charset="0"/>
                      </a:endParaRPr>
                    </a:p>
                  </a:txBody>
                  <a:tcPr marL="9525" marR="9525" marT="9525" marB="0" anchor="ctr">
                    <a:solidFill>
                      <a:srgbClr val="B77B75"/>
                    </a:solidFill>
                  </a:tcPr>
                </a:tc>
                <a:tc>
                  <a:txBody>
                    <a:bodyPr/>
                    <a:lstStyle/>
                    <a:p>
                      <a:pPr algn="ctr" rtl="0" fontAlgn="ctr"/>
                      <a:r>
                        <a:rPr lang="tr-TR" sz="1400" u="none" strike="noStrike" dirty="0">
                          <a:effectLst/>
                        </a:rPr>
                        <a:t>0</a:t>
                      </a:r>
                      <a:endParaRPr lang="tr-TR" sz="1400" b="1" i="0" u="none" strike="noStrike" dirty="0">
                        <a:solidFill>
                          <a:srgbClr val="000000"/>
                        </a:solidFill>
                        <a:effectLst/>
                        <a:latin typeface="Calibri" panose="020F0502020204030204" pitchFamily="34" charset="0"/>
                      </a:endParaRPr>
                    </a:p>
                  </a:txBody>
                  <a:tcPr marL="9525" marR="9525" marT="9525" marB="0" anchor="ctr">
                    <a:solidFill>
                      <a:srgbClr val="B77B75"/>
                    </a:solidFill>
                  </a:tcPr>
                </a:tc>
                <a:tc>
                  <a:txBody>
                    <a:bodyPr/>
                    <a:lstStyle/>
                    <a:p>
                      <a:pPr algn="ctr" rtl="0" fontAlgn="ctr"/>
                      <a:r>
                        <a:rPr lang="tr-TR" sz="1400" u="none" strike="noStrike">
                          <a:effectLst/>
                        </a:rPr>
                        <a:t>0</a:t>
                      </a:r>
                      <a:endParaRPr lang="tr-TR" sz="1400" b="1" i="0" u="none" strike="noStrike">
                        <a:solidFill>
                          <a:srgbClr val="000000"/>
                        </a:solidFill>
                        <a:effectLst/>
                        <a:latin typeface="Calibri" panose="020F0502020204030204" pitchFamily="34" charset="0"/>
                      </a:endParaRPr>
                    </a:p>
                  </a:txBody>
                  <a:tcPr marL="9525" marR="9525" marT="9525" marB="0" anchor="ctr">
                    <a:solidFill>
                      <a:srgbClr val="B77B75"/>
                    </a:solidFill>
                  </a:tcPr>
                </a:tc>
                <a:tc>
                  <a:txBody>
                    <a:bodyPr/>
                    <a:lstStyle/>
                    <a:p>
                      <a:pPr algn="ctr" rtl="0" fontAlgn="ctr"/>
                      <a:r>
                        <a:rPr lang="tr-TR" sz="1400" u="none" strike="noStrike" dirty="0">
                          <a:effectLst/>
                        </a:rPr>
                        <a:t>0</a:t>
                      </a:r>
                      <a:endParaRPr lang="tr-TR" sz="1400" b="1" i="0" u="none" strike="noStrike" dirty="0">
                        <a:solidFill>
                          <a:srgbClr val="000000"/>
                        </a:solidFill>
                        <a:effectLst/>
                        <a:latin typeface="Calibri" panose="020F0502020204030204" pitchFamily="34" charset="0"/>
                      </a:endParaRPr>
                    </a:p>
                  </a:txBody>
                  <a:tcPr marL="9525" marR="9525" marT="9525" marB="0" anchor="ctr">
                    <a:solidFill>
                      <a:srgbClr val="B77B75"/>
                    </a:solidFill>
                  </a:tcPr>
                </a:tc>
                <a:tc>
                  <a:txBody>
                    <a:bodyPr/>
                    <a:lstStyle/>
                    <a:p>
                      <a:pPr algn="ctr" rtl="0" fontAlgn="ctr"/>
                      <a:r>
                        <a:rPr lang="tr-TR" sz="1400" u="none" strike="noStrike" dirty="0">
                          <a:effectLst/>
                        </a:rPr>
                        <a:t>0</a:t>
                      </a:r>
                      <a:endParaRPr lang="tr-TR" sz="1400" b="1" i="0" u="none" strike="noStrike" dirty="0">
                        <a:solidFill>
                          <a:srgbClr val="000000"/>
                        </a:solidFill>
                        <a:effectLst/>
                        <a:latin typeface="Calibri" panose="020F0502020204030204" pitchFamily="34" charset="0"/>
                      </a:endParaRPr>
                    </a:p>
                  </a:txBody>
                  <a:tcPr marL="9525" marR="9525" marT="9525" marB="0" anchor="ctr">
                    <a:solidFill>
                      <a:srgbClr val="B77B75"/>
                    </a:solidFill>
                  </a:tcPr>
                </a:tc>
              </a:tr>
              <a:tr h="521513">
                <a:tc>
                  <a:txBody>
                    <a:bodyPr/>
                    <a:lstStyle/>
                    <a:p>
                      <a:pPr algn="ctr" rtl="0" fontAlgn="ctr"/>
                      <a:r>
                        <a:rPr lang="tr-TR" sz="1400" u="none" strike="noStrike">
                          <a:effectLst/>
                        </a:rPr>
                        <a:t>ERGAS|0</a:t>
                      </a:r>
                      <a:endParaRPr lang="tr-TR" sz="1400" b="1" i="0" u="none" strike="noStrike">
                        <a:solidFill>
                          <a:srgbClr val="FFFFFF"/>
                        </a:solidFill>
                        <a:effectLst/>
                        <a:latin typeface="Calibri" panose="020F0502020204030204" pitchFamily="34" charset="0"/>
                      </a:endParaRPr>
                    </a:p>
                  </a:txBody>
                  <a:tcPr marL="9525" marR="9525" marT="9525" marB="0" anchor="ctr">
                    <a:solidFill>
                      <a:srgbClr val="B77B75"/>
                    </a:solidFill>
                  </a:tcPr>
                </a:tc>
                <a:tc>
                  <a:txBody>
                    <a:bodyPr/>
                    <a:lstStyle/>
                    <a:p>
                      <a:pPr algn="ctr" rtl="0" fontAlgn="ctr"/>
                      <a:r>
                        <a:rPr lang="tr-TR" sz="1400" u="none" strike="noStrike">
                          <a:effectLst/>
                        </a:rPr>
                        <a:t>1,77</a:t>
                      </a:r>
                      <a:endParaRPr lang="tr-TR" sz="1400" b="1" i="0" u="none" strike="noStrike">
                        <a:solidFill>
                          <a:srgbClr val="000000"/>
                        </a:solidFill>
                        <a:effectLst/>
                        <a:latin typeface="Calibri" panose="020F0502020204030204" pitchFamily="34" charset="0"/>
                      </a:endParaRPr>
                    </a:p>
                  </a:txBody>
                  <a:tcPr marL="9525" marR="9525" marT="9525" marB="0" anchor="ctr">
                    <a:solidFill>
                      <a:srgbClr val="B77B75"/>
                    </a:solidFill>
                  </a:tcPr>
                </a:tc>
                <a:tc>
                  <a:txBody>
                    <a:bodyPr/>
                    <a:lstStyle/>
                    <a:p>
                      <a:pPr algn="ctr" rtl="0" fontAlgn="ctr"/>
                      <a:r>
                        <a:rPr lang="tr-TR" sz="1400" u="none" strike="noStrike">
                          <a:effectLst/>
                        </a:rPr>
                        <a:t>3,72</a:t>
                      </a:r>
                      <a:endParaRPr lang="tr-TR" sz="1400" b="1" i="0" u="none" strike="noStrike">
                        <a:solidFill>
                          <a:srgbClr val="000000"/>
                        </a:solidFill>
                        <a:effectLst/>
                        <a:latin typeface="Calibri" panose="020F0502020204030204" pitchFamily="34" charset="0"/>
                      </a:endParaRPr>
                    </a:p>
                  </a:txBody>
                  <a:tcPr marL="9525" marR="9525" marT="9525" marB="0" anchor="ctr">
                    <a:solidFill>
                      <a:srgbClr val="B77B75"/>
                    </a:solidFill>
                  </a:tcPr>
                </a:tc>
                <a:tc>
                  <a:txBody>
                    <a:bodyPr/>
                    <a:lstStyle/>
                    <a:p>
                      <a:pPr algn="ctr" rtl="0" fontAlgn="ctr"/>
                      <a:r>
                        <a:rPr lang="tr-TR" sz="1400" u="none" strike="noStrike">
                          <a:effectLst/>
                        </a:rPr>
                        <a:t>1,1</a:t>
                      </a:r>
                      <a:endParaRPr lang="tr-TR" sz="1400" b="1" i="0" u="none" strike="noStrike">
                        <a:solidFill>
                          <a:srgbClr val="000000"/>
                        </a:solidFill>
                        <a:effectLst/>
                        <a:latin typeface="Calibri" panose="020F0502020204030204" pitchFamily="34" charset="0"/>
                      </a:endParaRPr>
                    </a:p>
                  </a:txBody>
                  <a:tcPr marL="9525" marR="9525" marT="9525" marB="0" anchor="ctr">
                    <a:solidFill>
                      <a:srgbClr val="B77B75"/>
                    </a:solidFill>
                  </a:tcPr>
                </a:tc>
                <a:tc>
                  <a:txBody>
                    <a:bodyPr/>
                    <a:lstStyle/>
                    <a:p>
                      <a:pPr algn="ctr" rtl="0" fontAlgn="ctr"/>
                      <a:r>
                        <a:rPr lang="tr-TR" sz="1400" u="none" strike="noStrike">
                          <a:effectLst/>
                        </a:rPr>
                        <a:t>1,22</a:t>
                      </a:r>
                      <a:endParaRPr lang="tr-TR" sz="1400" b="1" i="0" u="none" strike="noStrike">
                        <a:solidFill>
                          <a:srgbClr val="000000"/>
                        </a:solidFill>
                        <a:effectLst/>
                        <a:latin typeface="Calibri" panose="020F0502020204030204" pitchFamily="34" charset="0"/>
                      </a:endParaRPr>
                    </a:p>
                  </a:txBody>
                  <a:tcPr marL="9525" marR="9525" marT="9525" marB="0" anchor="ctr">
                    <a:solidFill>
                      <a:srgbClr val="B77B75"/>
                    </a:solidFill>
                  </a:tcPr>
                </a:tc>
                <a:tc>
                  <a:txBody>
                    <a:bodyPr/>
                    <a:lstStyle/>
                    <a:p>
                      <a:pPr algn="ctr" rtl="0" fontAlgn="ctr"/>
                      <a:r>
                        <a:rPr lang="tr-TR" sz="1400" u="none" strike="noStrike" dirty="0">
                          <a:effectLst/>
                        </a:rPr>
                        <a:t>1,72</a:t>
                      </a:r>
                      <a:endParaRPr lang="tr-TR" sz="1400" b="1" i="0" u="none" strike="noStrike" dirty="0">
                        <a:solidFill>
                          <a:srgbClr val="000000"/>
                        </a:solidFill>
                        <a:effectLst/>
                        <a:latin typeface="Calibri" panose="020F0502020204030204" pitchFamily="34" charset="0"/>
                      </a:endParaRPr>
                    </a:p>
                  </a:txBody>
                  <a:tcPr marL="9525" marR="9525" marT="9525" marB="0" anchor="ctr">
                    <a:solidFill>
                      <a:srgbClr val="B77B75"/>
                    </a:solidFill>
                  </a:tcPr>
                </a:tc>
                <a:tc>
                  <a:txBody>
                    <a:bodyPr/>
                    <a:lstStyle/>
                    <a:p>
                      <a:pPr algn="ctr" rtl="0" fontAlgn="ctr"/>
                      <a:r>
                        <a:rPr lang="tr-TR" sz="1400" u="none" strike="noStrike" dirty="0">
                          <a:effectLst/>
                        </a:rPr>
                        <a:t>0,88</a:t>
                      </a:r>
                      <a:endParaRPr lang="tr-TR" sz="1400" b="1" i="0" u="none" strike="noStrike" dirty="0">
                        <a:solidFill>
                          <a:srgbClr val="000000"/>
                        </a:solidFill>
                        <a:effectLst/>
                        <a:latin typeface="Calibri" panose="020F0502020204030204" pitchFamily="34" charset="0"/>
                      </a:endParaRPr>
                    </a:p>
                  </a:txBody>
                  <a:tcPr marL="9525" marR="9525" marT="9525" marB="0" anchor="ctr">
                    <a:solidFill>
                      <a:srgbClr val="B77B75"/>
                    </a:solidFill>
                  </a:tcPr>
                </a:tc>
                <a:tc>
                  <a:txBody>
                    <a:bodyPr/>
                    <a:lstStyle/>
                    <a:p>
                      <a:pPr algn="ctr" rtl="0" fontAlgn="ctr"/>
                      <a:r>
                        <a:rPr lang="tr-TR" sz="1400" u="none" strike="noStrike">
                          <a:effectLst/>
                        </a:rPr>
                        <a:t>2,6</a:t>
                      </a:r>
                      <a:endParaRPr lang="tr-TR" sz="1400" b="1" i="0" u="none" strike="noStrike">
                        <a:solidFill>
                          <a:srgbClr val="000000"/>
                        </a:solidFill>
                        <a:effectLst/>
                        <a:latin typeface="Calibri" panose="020F0502020204030204" pitchFamily="34" charset="0"/>
                      </a:endParaRPr>
                    </a:p>
                  </a:txBody>
                  <a:tcPr marL="9525" marR="9525" marT="9525" marB="0" anchor="ctr">
                    <a:solidFill>
                      <a:srgbClr val="B77B75"/>
                    </a:solidFill>
                  </a:tcPr>
                </a:tc>
                <a:tc>
                  <a:txBody>
                    <a:bodyPr/>
                    <a:lstStyle/>
                    <a:p>
                      <a:pPr algn="ctr" rtl="0" fontAlgn="ctr"/>
                      <a:r>
                        <a:rPr lang="tr-TR" sz="1400" u="none" strike="noStrike" dirty="0">
                          <a:effectLst/>
                        </a:rPr>
                        <a:t>1,77</a:t>
                      </a:r>
                      <a:endParaRPr lang="tr-TR" sz="1400" b="1" i="0" u="none" strike="noStrike" dirty="0">
                        <a:solidFill>
                          <a:srgbClr val="000000"/>
                        </a:solidFill>
                        <a:effectLst/>
                        <a:latin typeface="Calibri" panose="020F0502020204030204" pitchFamily="34" charset="0"/>
                      </a:endParaRPr>
                    </a:p>
                  </a:txBody>
                  <a:tcPr marL="9525" marR="9525" marT="9525" marB="0" anchor="ctr">
                    <a:solidFill>
                      <a:srgbClr val="B77B75"/>
                    </a:solidFill>
                  </a:tcPr>
                </a:tc>
              </a:tr>
              <a:tr h="557559">
                <a:tc>
                  <a:txBody>
                    <a:bodyPr/>
                    <a:lstStyle/>
                    <a:p>
                      <a:pPr algn="ctr" rtl="0" fontAlgn="ctr"/>
                      <a:r>
                        <a:rPr lang="tr-TR" sz="1400" u="none" strike="noStrike" dirty="0" smtClean="0">
                          <a:effectLst/>
                        </a:rPr>
                        <a:t>Spatial|1</a:t>
                      </a:r>
                      <a:endParaRPr lang="tr-TR" sz="1400" b="1" i="0" u="none" strike="noStrike" dirty="0">
                        <a:solidFill>
                          <a:srgbClr val="FFFFFF"/>
                        </a:solidFill>
                        <a:effectLst/>
                        <a:latin typeface="Calibri" panose="020F0502020204030204" pitchFamily="34" charset="0"/>
                      </a:endParaRPr>
                    </a:p>
                  </a:txBody>
                  <a:tcPr marL="9525" marR="9525" marT="9525" marB="0" anchor="ctr">
                    <a:solidFill>
                      <a:srgbClr val="B77B75"/>
                    </a:solidFill>
                  </a:tcPr>
                </a:tc>
                <a:tc>
                  <a:txBody>
                    <a:bodyPr/>
                    <a:lstStyle/>
                    <a:p>
                      <a:pPr algn="ctr" rtl="0" fontAlgn="ctr"/>
                      <a:r>
                        <a:rPr lang="tr-TR" sz="1400" u="none" strike="noStrike">
                          <a:effectLst/>
                        </a:rPr>
                        <a:t>0,91</a:t>
                      </a:r>
                      <a:endParaRPr lang="tr-TR" sz="1400" b="1" i="0" u="none" strike="noStrike">
                        <a:solidFill>
                          <a:srgbClr val="000000"/>
                        </a:solidFill>
                        <a:effectLst/>
                        <a:latin typeface="Calibri" panose="020F0502020204030204" pitchFamily="34" charset="0"/>
                      </a:endParaRPr>
                    </a:p>
                  </a:txBody>
                  <a:tcPr marL="9525" marR="9525" marT="9525" marB="0" anchor="ctr">
                    <a:solidFill>
                      <a:srgbClr val="B77B75"/>
                    </a:solidFill>
                  </a:tcPr>
                </a:tc>
                <a:tc>
                  <a:txBody>
                    <a:bodyPr/>
                    <a:lstStyle/>
                    <a:p>
                      <a:pPr algn="ctr" rtl="0" fontAlgn="ctr"/>
                      <a:r>
                        <a:rPr lang="tr-TR" sz="1400" u="none" strike="noStrike">
                          <a:effectLst/>
                        </a:rPr>
                        <a:t>0,95</a:t>
                      </a:r>
                      <a:endParaRPr lang="tr-TR" sz="1400" b="1" i="0" u="none" strike="noStrike">
                        <a:solidFill>
                          <a:srgbClr val="000000"/>
                        </a:solidFill>
                        <a:effectLst/>
                        <a:latin typeface="Calibri" panose="020F0502020204030204" pitchFamily="34" charset="0"/>
                      </a:endParaRPr>
                    </a:p>
                  </a:txBody>
                  <a:tcPr marL="9525" marR="9525" marT="9525" marB="0" anchor="ctr">
                    <a:solidFill>
                      <a:srgbClr val="B77B75"/>
                    </a:solidFill>
                  </a:tcPr>
                </a:tc>
                <a:tc>
                  <a:txBody>
                    <a:bodyPr/>
                    <a:lstStyle/>
                    <a:p>
                      <a:pPr algn="ctr" rtl="0" fontAlgn="ctr"/>
                      <a:r>
                        <a:rPr lang="tr-TR" sz="1400" u="none" strike="noStrike">
                          <a:effectLst/>
                        </a:rPr>
                        <a:t>0,9</a:t>
                      </a:r>
                      <a:endParaRPr lang="tr-TR" sz="1400" b="1" i="0" u="none" strike="noStrike">
                        <a:solidFill>
                          <a:srgbClr val="000000"/>
                        </a:solidFill>
                        <a:effectLst/>
                        <a:latin typeface="Calibri" panose="020F0502020204030204" pitchFamily="34" charset="0"/>
                      </a:endParaRPr>
                    </a:p>
                  </a:txBody>
                  <a:tcPr marL="9525" marR="9525" marT="9525" marB="0" anchor="ctr">
                    <a:solidFill>
                      <a:srgbClr val="B77B75"/>
                    </a:solidFill>
                  </a:tcPr>
                </a:tc>
                <a:tc>
                  <a:txBody>
                    <a:bodyPr/>
                    <a:lstStyle/>
                    <a:p>
                      <a:pPr algn="ctr" rtl="0" fontAlgn="ctr"/>
                      <a:r>
                        <a:rPr lang="tr-TR" sz="1400" u="none" strike="noStrike">
                          <a:effectLst/>
                        </a:rPr>
                        <a:t>0,92</a:t>
                      </a:r>
                      <a:endParaRPr lang="tr-TR" sz="1400" b="1" i="0" u="none" strike="noStrike">
                        <a:solidFill>
                          <a:srgbClr val="000000"/>
                        </a:solidFill>
                        <a:effectLst/>
                        <a:latin typeface="Calibri" panose="020F0502020204030204" pitchFamily="34" charset="0"/>
                      </a:endParaRPr>
                    </a:p>
                  </a:txBody>
                  <a:tcPr marL="9525" marR="9525" marT="9525" marB="0" anchor="ctr">
                    <a:solidFill>
                      <a:srgbClr val="B77B75"/>
                    </a:solidFill>
                  </a:tcPr>
                </a:tc>
                <a:tc>
                  <a:txBody>
                    <a:bodyPr/>
                    <a:lstStyle/>
                    <a:p>
                      <a:pPr algn="ctr" rtl="0" fontAlgn="ctr"/>
                      <a:r>
                        <a:rPr lang="tr-TR" sz="1400" u="none" strike="noStrike">
                          <a:effectLst/>
                        </a:rPr>
                        <a:t>0,91</a:t>
                      </a:r>
                      <a:endParaRPr lang="tr-TR" sz="1400" b="1" i="0" u="none" strike="noStrike">
                        <a:solidFill>
                          <a:srgbClr val="000000"/>
                        </a:solidFill>
                        <a:effectLst/>
                        <a:latin typeface="Calibri" panose="020F0502020204030204" pitchFamily="34" charset="0"/>
                      </a:endParaRPr>
                    </a:p>
                  </a:txBody>
                  <a:tcPr marL="9525" marR="9525" marT="9525" marB="0" anchor="ctr">
                    <a:solidFill>
                      <a:srgbClr val="B77B75"/>
                    </a:solidFill>
                  </a:tcPr>
                </a:tc>
                <a:tc>
                  <a:txBody>
                    <a:bodyPr/>
                    <a:lstStyle/>
                    <a:p>
                      <a:pPr algn="ctr" rtl="0" fontAlgn="ctr"/>
                      <a:r>
                        <a:rPr lang="tr-TR" sz="1400" u="none" strike="noStrike">
                          <a:effectLst/>
                        </a:rPr>
                        <a:t>0,88</a:t>
                      </a:r>
                      <a:endParaRPr lang="tr-TR" sz="1400" b="1" i="0" u="none" strike="noStrike">
                        <a:solidFill>
                          <a:srgbClr val="000000"/>
                        </a:solidFill>
                        <a:effectLst/>
                        <a:latin typeface="Calibri" panose="020F0502020204030204" pitchFamily="34" charset="0"/>
                      </a:endParaRPr>
                    </a:p>
                  </a:txBody>
                  <a:tcPr marL="9525" marR="9525" marT="9525" marB="0" anchor="ctr">
                    <a:solidFill>
                      <a:srgbClr val="B77B75"/>
                    </a:solidFill>
                  </a:tcPr>
                </a:tc>
                <a:tc>
                  <a:txBody>
                    <a:bodyPr/>
                    <a:lstStyle/>
                    <a:p>
                      <a:pPr algn="ctr" rtl="0" fontAlgn="ctr"/>
                      <a:r>
                        <a:rPr lang="tr-TR" sz="1400" u="none" strike="noStrike" dirty="0">
                          <a:effectLst/>
                        </a:rPr>
                        <a:t>0,87</a:t>
                      </a:r>
                      <a:endParaRPr lang="tr-TR" sz="1400" b="1" i="0" u="none" strike="noStrike" dirty="0">
                        <a:solidFill>
                          <a:srgbClr val="000000"/>
                        </a:solidFill>
                        <a:effectLst/>
                        <a:latin typeface="Calibri" panose="020F0502020204030204" pitchFamily="34" charset="0"/>
                      </a:endParaRPr>
                    </a:p>
                  </a:txBody>
                  <a:tcPr marL="9525" marR="9525" marT="9525" marB="0" anchor="ctr">
                    <a:solidFill>
                      <a:srgbClr val="B77B75"/>
                    </a:solidFill>
                  </a:tcPr>
                </a:tc>
                <a:tc>
                  <a:txBody>
                    <a:bodyPr/>
                    <a:lstStyle/>
                    <a:p>
                      <a:pPr algn="ctr" rtl="0" fontAlgn="ctr"/>
                      <a:r>
                        <a:rPr lang="tr-TR" sz="1400" u="none" strike="noStrike" dirty="0">
                          <a:effectLst/>
                        </a:rPr>
                        <a:t>0,9</a:t>
                      </a:r>
                      <a:endParaRPr lang="tr-TR" sz="1400" b="1" i="0" u="none" strike="noStrike" dirty="0">
                        <a:solidFill>
                          <a:srgbClr val="000000"/>
                        </a:solidFill>
                        <a:effectLst/>
                        <a:latin typeface="Calibri" panose="020F0502020204030204" pitchFamily="34" charset="0"/>
                      </a:endParaRPr>
                    </a:p>
                  </a:txBody>
                  <a:tcPr marL="9525" marR="9525" marT="9525" marB="0" anchor="ctr">
                    <a:solidFill>
                      <a:srgbClr val="B77B75"/>
                    </a:solidFill>
                  </a:tcPr>
                </a:tc>
              </a:tr>
            </a:tbl>
          </a:graphicData>
        </a:graphic>
      </p:graphicFrame>
      <p:pic>
        <p:nvPicPr>
          <p:cNvPr id="61" name="Picture 2" descr="http://www.tubitak.gov.tr/sites/default/files/tubitak-uzay-logo-jpg.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0000" y="360000"/>
            <a:ext cx="3937680" cy="3612541"/>
          </a:xfrm>
          <a:prstGeom prst="roundRect">
            <a:avLst>
              <a:gd name="adj" fmla="val 8594"/>
            </a:avLst>
          </a:prstGeom>
          <a:solidFill>
            <a:srgbClr val="FFFFFF">
              <a:shade val="85000"/>
            </a:srgbClr>
          </a:solidFill>
          <a:ln>
            <a:noFill/>
          </a:ln>
          <a:effectLst>
            <a:reflection blurRad="12700" stA="0" endPos="28000" dist="5000" dir="5400000" sy="-100000" algn="bl" rotWithShape="0"/>
          </a:effectLst>
          <a:extLst/>
        </p:spPr>
      </p:pic>
      <p:pic>
        <p:nvPicPr>
          <p:cNvPr id="62" name="Picture 2" descr="http://www.etu.edu.tr/images/logo/tobb_etu_logo1_en.jpg"/>
          <p:cNvPicPr>
            <a:picLocks noChangeAspect="1" noChangeArrowheads="1"/>
          </p:cNvPicPr>
          <p:nvPr/>
        </p:nvPicPr>
        <p:blipFill rotWithShape="1">
          <a:blip r:embed="rId4">
            <a:extLst>
              <a:ext uri="{28A0092B-C50C-407E-A947-70E740481C1C}">
                <a14:useLocalDpi xmlns:a14="http://schemas.microsoft.com/office/drawing/2010/main" val="0"/>
              </a:ext>
            </a:extLst>
          </a:blip>
          <a:srcRect b="4992"/>
          <a:stretch/>
        </p:blipFill>
        <p:spPr bwMode="auto">
          <a:xfrm>
            <a:off x="38278800" y="360000"/>
            <a:ext cx="4573163" cy="3600000"/>
          </a:xfrm>
          <a:prstGeom prst="roundRect">
            <a:avLst>
              <a:gd name="adj" fmla="val 8594"/>
            </a:avLst>
          </a:prstGeom>
          <a:solidFill>
            <a:srgbClr val="FFFFFF">
              <a:shade val="85000"/>
            </a:srgbClr>
          </a:solidFill>
          <a:ln>
            <a:noFill/>
          </a:ln>
          <a:effectLst>
            <a:reflection blurRad="12700" stA="0" endPos="28000" dist="5000" dir="5400000" sy="-100000" algn="bl" rotWithShape="0"/>
          </a:effectLst>
          <a:extLst/>
        </p:spPr>
      </p:pic>
      <p:pic>
        <p:nvPicPr>
          <p:cNvPr id="38" name="Picture 5"/>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0" b="99467" l="0" r="100000">
                        <a14:backgroundMark x1="20250" y1="12800" x2="20250" y2="12800"/>
                        <a14:backgroundMark x1="91750" y1="29067" x2="91750" y2="29067"/>
                        <a14:backgroundMark x1="92500" y1="90933" x2="92500" y2="90933"/>
                        <a14:backgroundMark x1="23250" y1="89333" x2="23250" y2="89333"/>
                        <a14:backgroundMark x1="35750" y1="66133" x2="35750" y2="66133"/>
                        <a14:backgroundMark x1="72250" y1="96533" x2="72250" y2="96533"/>
                      </a14:backgroundRemoval>
                    </a14:imgEffect>
                  </a14:imgLayer>
                </a14:imgProps>
              </a:ext>
              <a:ext uri="{28A0092B-C50C-407E-A947-70E740481C1C}">
                <a14:useLocalDpi xmlns:a14="http://schemas.microsoft.com/office/drawing/2010/main" val="0"/>
              </a:ext>
            </a:extLst>
          </a:blip>
          <a:srcRect/>
          <a:stretch>
            <a:fillRect/>
          </a:stretch>
        </p:blipFill>
        <p:spPr bwMode="auto">
          <a:xfrm rot="1459662">
            <a:off x="37464494" y="21995159"/>
            <a:ext cx="4271012" cy="40040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1" name="Rectangle 2"/>
          <p:cNvSpPr>
            <a:spLocks noChangeArrowheads="1"/>
          </p:cNvSpPr>
          <p:nvPr/>
        </p:nvSpPr>
        <p:spPr bwMode="auto">
          <a:xfrm>
            <a:off x="0" y="0"/>
            <a:ext cx="43200638"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tr-TR"/>
          </a:p>
        </p:txBody>
      </p:sp>
      <p:sp>
        <p:nvSpPr>
          <p:cNvPr id="53" name="Rectangle 4"/>
          <p:cNvSpPr>
            <a:spLocks noChangeArrowheads="1"/>
          </p:cNvSpPr>
          <p:nvPr/>
        </p:nvSpPr>
        <p:spPr bwMode="auto">
          <a:xfrm>
            <a:off x="0" y="0"/>
            <a:ext cx="43200638"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tr-TR"/>
          </a:p>
        </p:txBody>
      </p:sp>
      <p:sp>
        <p:nvSpPr>
          <p:cNvPr id="55" name="Rectangle 6"/>
          <p:cNvSpPr>
            <a:spLocks noChangeArrowheads="1"/>
          </p:cNvSpPr>
          <p:nvPr/>
        </p:nvSpPr>
        <p:spPr bwMode="auto">
          <a:xfrm>
            <a:off x="20737286" y="10756722"/>
            <a:ext cx="5419493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tr-TR"/>
          </a:p>
        </p:txBody>
      </p:sp>
      <p:sp>
        <p:nvSpPr>
          <p:cNvPr id="57" name="Rectangle 8"/>
          <p:cNvSpPr>
            <a:spLocks noChangeArrowheads="1"/>
          </p:cNvSpPr>
          <p:nvPr/>
        </p:nvSpPr>
        <p:spPr bwMode="auto">
          <a:xfrm>
            <a:off x="24571571" y="10756722"/>
            <a:ext cx="43200638"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tr-TR"/>
          </a:p>
        </p:txBody>
      </p:sp>
      <p:sp>
        <p:nvSpPr>
          <p:cNvPr id="59" name="Rectangle 10"/>
          <p:cNvSpPr>
            <a:spLocks noChangeArrowheads="1"/>
          </p:cNvSpPr>
          <p:nvPr/>
        </p:nvSpPr>
        <p:spPr bwMode="auto">
          <a:xfrm>
            <a:off x="0" y="0"/>
            <a:ext cx="43200638"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tr-TR"/>
          </a:p>
        </p:txBody>
      </p:sp>
      <p:sp>
        <p:nvSpPr>
          <p:cNvPr id="63" name="Rectangle 16"/>
          <p:cNvSpPr>
            <a:spLocks noChangeArrowheads="1"/>
          </p:cNvSpPr>
          <p:nvPr/>
        </p:nvSpPr>
        <p:spPr bwMode="auto">
          <a:xfrm>
            <a:off x="35892295" y="10695908"/>
            <a:ext cx="43200638"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tr-TR"/>
          </a:p>
        </p:txBody>
      </p:sp>
      <p:sp>
        <p:nvSpPr>
          <p:cNvPr id="65" name="Rectangle 18"/>
          <p:cNvSpPr>
            <a:spLocks noChangeArrowheads="1"/>
          </p:cNvSpPr>
          <p:nvPr/>
        </p:nvSpPr>
        <p:spPr bwMode="auto">
          <a:xfrm>
            <a:off x="34161240" y="10756722"/>
            <a:ext cx="43200638"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tr-TR"/>
          </a:p>
        </p:txBody>
      </p:sp>
      <p:sp>
        <p:nvSpPr>
          <p:cNvPr id="67" name="Rectangle 20"/>
          <p:cNvSpPr>
            <a:spLocks noChangeArrowheads="1"/>
          </p:cNvSpPr>
          <p:nvPr/>
        </p:nvSpPr>
        <p:spPr bwMode="auto">
          <a:xfrm>
            <a:off x="38298216" y="10556222"/>
            <a:ext cx="3604821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tr-TR"/>
          </a:p>
        </p:txBody>
      </p:sp>
      <p:sp>
        <p:nvSpPr>
          <p:cNvPr id="21" name="TextBox 20"/>
          <p:cNvSpPr txBox="1"/>
          <p:nvPr/>
        </p:nvSpPr>
        <p:spPr>
          <a:xfrm>
            <a:off x="9880796" y="19958672"/>
            <a:ext cx="898259" cy="400110"/>
          </a:xfrm>
          <a:prstGeom prst="rect">
            <a:avLst/>
          </a:prstGeom>
          <a:noFill/>
        </p:spPr>
        <p:txBody>
          <a:bodyPr wrap="none" rtlCol="0">
            <a:spAutoFit/>
          </a:bodyPr>
          <a:lstStyle/>
          <a:p>
            <a:r>
              <a:rPr lang="tr-TR" sz="2000" dirty="0" smtClean="0"/>
              <a:t>Brovey</a:t>
            </a:r>
            <a:endParaRPr lang="tr-TR" sz="2000" dirty="0"/>
          </a:p>
        </p:txBody>
      </p:sp>
      <p:sp>
        <p:nvSpPr>
          <p:cNvPr id="80" name="TextBox 79"/>
          <p:cNvSpPr txBox="1"/>
          <p:nvPr/>
        </p:nvSpPr>
        <p:spPr>
          <a:xfrm>
            <a:off x="10916027" y="27011657"/>
            <a:ext cx="1818831" cy="400110"/>
          </a:xfrm>
          <a:prstGeom prst="rect">
            <a:avLst/>
          </a:prstGeom>
          <a:noFill/>
        </p:spPr>
        <p:txBody>
          <a:bodyPr wrap="none" rtlCol="0">
            <a:spAutoFit/>
          </a:bodyPr>
          <a:lstStyle/>
          <a:p>
            <a:r>
              <a:rPr lang="tr-TR" sz="2000" dirty="0" smtClean="0"/>
              <a:t>Gramm Schmitt</a:t>
            </a:r>
            <a:endParaRPr lang="tr-TR" sz="2000" dirty="0"/>
          </a:p>
        </p:txBody>
      </p:sp>
      <p:sp>
        <p:nvSpPr>
          <p:cNvPr id="81" name="TextBox 80"/>
          <p:cNvSpPr txBox="1"/>
          <p:nvPr/>
        </p:nvSpPr>
        <p:spPr>
          <a:xfrm>
            <a:off x="31875934" y="20048801"/>
            <a:ext cx="1726242" cy="400110"/>
          </a:xfrm>
          <a:prstGeom prst="rect">
            <a:avLst/>
          </a:prstGeom>
          <a:noFill/>
        </p:spPr>
        <p:txBody>
          <a:bodyPr wrap="none" rtlCol="0">
            <a:spAutoFit/>
          </a:bodyPr>
          <a:lstStyle/>
          <a:p>
            <a:r>
              <a:rPr lang="tr-TR" sz="2000" dirty="0" smtClean="0"/>
              <a:t>Optimized HPF</a:t>
            </a:r>
            <a:endParaRPr lang="tr-TR" sz="2000" dirty="0"/>
          </a:p>
        </p:txBody>
      </p:sp>
      <p:sp>
        <p:nvSpPr>
          <p:cNvPr id="82" name="TextBox 81"/>
          <p:cNvSpPr txBox="1"/>
          <p:nvPr/>
        </p:nvSpPr>
        <p:spPr>
          <a:xfrm>
            <a:off x="17075719" y="19988994"/>
            <a:ext cx="603050" cy="400110"/>
          </a:xfrm>
          <a:prstGeom prst="rect">
            <a:avLst/>
          </a:prstGeom>
          <a:noFill/>
        </p:spPr>
        <p:txBody>
          <a:bodyPr wrap="none" rtlCol="0">
            <a:spAutoFit/>
          </a:bodyPr>
          <a:lstStyle/>
          <a:p>
            <a:r>
              <a:rPr lang="tr-TR" sz="2000" dirty="0" smtClean="0"/>
              <a:t>PCA</a:t>
            </a:r>
            <a:endParaRPr lang="tr-TR" sz="2000" dirty="0"/>
          </a:p>
        </p:txBody>
      </p:sp>
      <p:sp>
        <p:nvSpPr>
          <p:cNvPr id="83" name="TextBox 82"/>
          <p:cNvSpPr txBox="1"/>
          <p:nvPr/>
        </p:nvSpPr>
        <p:spPr>
          <a:xfrm>
            <a:off x="25305869" y="19995069"/>
            <a:ext cx="898259" cy="400110"/>
          </a:xfrm>
          <a:prstGeom prst="rect">
            <a:avLst/>
          </a:prstGeom>
          <a:noFill/>
        </p:spPr>
        <p:txBody>
          <a:bodyPr wrap="square" rtlCol="0">
            <a:spAutoFit/>
          </a:bodyPr>
          <a:lstStyle/>
          <a:p>
            <a:r>
              <a:rPr lang="tr-TR" sz="2000" dirty="0" smtClean="0"/>
              <a:t>IHS</a:t>
            </a:r>
            <a:endParaRPr lang="tr-TR" sz="2000" dirty="0"/>
          </a:p>
        </p:txBody>
      </p:sp>
      <p:sp>
        <p:nvSpPr>
          <p:cNvPr id="84" name="TextBox 83"/>
          <p:cNvSpPr txBox="1"/>
          <p:nvPr/>
        </p:nvSpPr>
        <p:spPr>
          <a:xfrm>
            <a:off x="17988607" y="27011657"/>
            <a:ext cx="1036502" cy="400110"/>
          </a:xfrm>
          <a:prstGeom prst="rect">
            <a:avLst/>
          </a:prstGeom>
          <a:noFill/>
        </p:spPr>
        <p:txBody>
          <a:bodyPr wrap="none" rtlCol="0">
            <a:spAutoFit/>
          </a:bodyPr>
          <a:lstStyle/>
          <a:p>
            <a:r>
              <a:rPr lang="tr-TR" sz="2000" dirty="0" smtClean="0"/>
              <a:t>Wavelet</a:t>
            </a:r>
            <a:endParaRPr lang="tr-TR" sz="2000" dirty="0"/>
          </a:p>
        </p:txBody>
      </p:sp>
      <p:sp>
        <p:nvSpPr>
          <p:cNvPr id="85" name="TextBox 84"/>
          <p:cNvSpPr txBox="1"/>
          <p:nvPr/>
        </p:nvSpPr>
        <p:spPr>
          <a:xfrm>
            <a:off x="24537042" y="26857597"/>
            <a:ext cx="596638" cy="400110"/>
          </a:xfrm>
          <a:prstGeom prst="rect">
            <a:avLst/>
          </a:prstGeom>
          <a:noFill/>
        </p:spPr>
        <p:txBody>
          <a:bodyPr wrap="none" rtlCol="0">
            <a:spAutoFit/>
          </a:bodyPr>
          <a:lstStyle/>
          <a:p>
            <a:r>
              <a:rPr lang="tr-TR" sz="2000" dirty="0" smtClean="0"/>
              <a:t>HPF</a:t>
            </a:r>
            <a:endParaRPr lang="tr-TR" sz="2000" dirty="0"/>
          </a:p>
        </p:txBody>
      </p:sp>
      <p:sp>
        <p:nvSpPr>
          <p:cNvPr id="86" name="TextBox 85"/>
          <p:cNvSpPr txBox="1"/>
          <p:nvPr/>
        </p:nvSpPr>
        <p:spPr>
          <a:xfrm>
            <a:off x="31256454" y="26511520"/>
            <a:ext cx="599844" cy="400110"/>
          </a:xfrm>
          <a:prstGeom prst="rect">
            <a:avLst/>
          </a:prstGeom>
          <a:noFill/>
        </p:spPr>
        <p:txBody>
          <a:bodyPr wrap="none" rtlCol="0">
            <a:spAutoFit/>
          </a:bodyPr>
          <a:lstStyle/>
          <a:p>
            <a:r>
              <a:rPr lang="tr-TR" sz="2000" dirty="0" smtClean="0"/>
              <a:t>HCS</a:t>
            </a:r>
            <a:endParaRPr lang="tr-TR" sz="2000" dirty="0"/>
          </a:p>
        </p:txBody>
      </p:sp>
      <p:pic>
        <p:nvPicPr>
          <p:cNvPr id="141" name="Picture 140"/>
          <p:cNvPicPr>
            <a:picLocks noChangeAspect="1"/>
          </p:cNvPicPr>
          <p:nvPr/>
        </p:nvPicPr>
        <p:blipFill>
          <a:blip r:embed="rId7"/>
          <a:stretch>
            <a:fillRect/>
          </a:stretch>
        </p:blipFill>
        <p:spPr>
          <a:xfrm>
            <a:off x="418666" y="8764254"/>
            <a:ext cx="6421334" cy="4597510"/>
          </a:xfrm>
          <a:prstGeom prst="rect">
            <a:avLst/>
          </a:prstGeom>
        </p:spPr>
      </p:pic>
      <p:sp>
        <p:nvSpPr>
          <p:cNvPr id="143" name="Rectangle 22"/>
          <p:cNvSpPr>
            <a:spLocks noChangeArrowheads="1"/>
          </p:cNvSpPr>
          <p:nvPr/>
        </p:nvSpPr>
        <p:spPr bwMode="auto">
          <a:xfrm>
            <a:off x="0" y="0"/>
            <a:ext cx="43200638"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tr-TR"/>
          </a:p>
        </p:txBody>
      </p:sp>
      <p:graphicFrame>
        <p:nvGraphicFramePr>
          <p:cNvPr id="144" name="Object 143"/>
          <p:cNvGraphicFramePr>
            <a:graphicFrameLocks noChangeAspect="1"/>
          </p:cNvGraphicFramePr>
          <p:nvPr>
            <p:extLst>
              <p:ext uri="{D42A27DB-BD31-4B8C-83A1-F6EECF244321}">
                <p14:modId xmlns:p14="http://schemas.microsoft.com/office/powerpoint/2010/main" val="2289352107"/>
              </p:ext>
            </p:extLst>
          </p:nvPr>
        </p:nvGraphicFramePr>
        <p:xfrm>
          <a:off x="28256550" y="22127384"/>
          <a:ext cx="7597000" cy="4163257"/>
        </p:xfrm>
        <a:graphic>
          <a:graphicData uri="http://schemas.openxmlformats.org/presentationml/2006/ole">
            <mc:AlternateContent xmlns:mc="http://schemas.openxmlformats.org/markup-compatibility/2006">
              <mc:Choice xmlns:v="urn:schemas-microsoft-com:vml" Requires="v">
                <p:oleObj spid="_x0000_s2327" name="Visio" r:id="rId8" imgW="8220233" imgH="4505505" progId="Visio.Drawing.15">
                  <p:embed/>
                </p:oleObj>
              </mc:Choice>
              <mc:Fallback>
                <p:oleObj name="Visio" r:id="rId8" imgW="8220233" imgH="4505505" progId="Visio.Drawing.15">
                  <p:embed/>
                  <p:pic>
                    <p:nvPicPr>
                      <p:cNvPr id="0" name="Object 21"/>
                      <p:cNvPicPr>
                        <a:picLocks noChangeAspect="1" noChangeArrowheads="1"/>
                      </p:cNvPicPr>
                      <p:nvPr/>
                    </p:nvPicPr>
                    <p:blipFill>
                      <a:blip r:embed="rId9"/>
                      <a:srcRect/>
                      <a:stretch>
                        <a:fillRect/>
                      </a:stretch>
                    </p:blipFill>
                    <p:spPr bwMode="auto">
                      <a:xfrm>
                        <a:off x="28256550" y="22127384"/>
                        <a:ext cx="7597000" cy="4163257"/>
                      </a:xfrm>
                      <a:prstGeom prst="rect">
                        <a:avLst/>
                      </a:prstGeom>
                      <a:noFill/>
                    </p:spPr>
                  </p:pic>
                </p:oleObj>
              </mc:Fallback>
            </mc:AlternateContent>
          </a:graphicData>
        </a:graphic>
      </p:graphicFrame>
      <p:graphicFrame>
        <p:nvGraphicFramePr>
          <p:cNvPr id="22" name="Object 21"/>
          <p:cNvGraphicFramePr>
            <a:graphicFrameLocks noChangeAspect="1"/>
          </p:cNvGraphicFramePr>
          <p:nvPr>
            <p:extLst>
              <p:ext uri="{D42A27DB-BD31-4B8C-83A1-F6EECF244321}">
                <p14:modId xmlns:p14="http://schemas.microsoft.com/office/powerpoint/2010/main" val="802277815"/>
              </p:ext>
            </p:extLst>
          </p:nvPr>
        </p:nvGraphicFramePr>
        <p:xfrm>
          <a:off x="7703934" y="15903730"/>
          <a:ext cx="7048500" cy="6091625"/>
        </p:xfrm>
        <a:graphic>
          <a:graphicData uri="http://schemas.openxmlformats.org/presentationml/2006/ole">
            <mc:AlternateContent xmlns:mc="http://schemas.openxmlformats.org/markup-compatibility/2006">
              <mc:Choice xmlns:v="urn:schemas-microsoft-com:vml" Requires="v">
                <p:oleObj spid="_x0000_s2328" name="Visio" r:id="rId10" imgW="12230190" imgH="8705850" progId="Visio.Drawing.15">
                  <p:embed/>
                </p:oleObj>
              </mc:Choice>
              <mc:Fallback>
                <p:oleObj name="Visio" r:id="rId10" imgW="12230190" imgH="8705850" progId="Visio.Drawing.15">
                  <p:embed/>
                  <p:pic>
                    <p:nvPicPr>
                      <p:cNvPr id="0" name="Object 25"/>
                      <p:cNvPicPr>
                        <a:picLocks noChangeAspect="1" noChangeArrowheads="1"/>
                      </p:cNvPicPr>
                      <p:nvPr/>
                    </p:nvPicPr>
                    <p:blipFill>
                      <a:blip r:embed="rId11"/>
                      <a:srcRect/>
                      <a:stretch>
                        <a:fillRect/>
                      </a:stretch>
                    </p:blipFill>
                    <p:spPr bwMode="auto">
                      <a:xfrm>
                        <a:off x="7703934" y="15903730"/>
                        <a:ext cx="7048500" cy="6091625"/>
                      </a:xfrm>
                      <a:prstGeom prst="rect">
                        <a:avLst/>
                      </a:prstGeom>
                      <a:noFill/>
                    </p:spPr>
                  </p:pic>
                </p:oleObj>
              </mc:Fallback>
            </mc:AlternateContent>
          </a:graphicData>
        </a:graphic>
      </p:graphicFrame>
      <p:graphicFrame>
        <p:nvGraphicFramePr>
          <p:cNvPr id="34" name="Object 33"/>
          <p:cNvGraphicFramePr>
            <a:graphicFrameLocks noChangeAspect="1"/>
          </p:cNvGraphicFramePr>
          <p:nvPr>
            <p:extLst>
              <p:ext uri="{D42A27DB-BD31-4B8C-83A1-F6EECF244321}">
                <p14:modId xmlns:p14="http://schemas.microsoft.com/office/powerpoint/2010/main" val="3168633852"/>
              </p:ext>
            </p:extLst>
          </p:nvPr>
        </p:nvGraphicFramePr>
        <p:xfrm>
          <a:off x="8819374" y="15903730"/>
          <a:ext cx="11060557" cy="11015729"/>
        </p:xfrm>
        <a:graphic>
          <a:graphicData uri="http://schemas.openxmlformats.org/presentationml/2006/ole">
            <mc:AlternateContent xmlns:mc="http://schemas.openxmlformats.org/markup-compatibility/2006">
              <mc:Choice xmlns:v="urn:schemas-microsoft-com:vml" Requires="v">
                <p:oleObj spid="_x0000_s2329" name="Visio" r:id="rId12" imgW="16659157" imgH="16363950" progId="Visio.Drawing.15">
                  <p:embed/>
                </p:oleObj>
              </mc:Choice>
              <mc:Fallback>
                <p:oleObj name="Visio" r:id="rId12" imgW="16659157" imgH="16363950" progId="Visio.Drawing.15">
                  <p:embed/>
                  <p:pic>
                    <p:nvPicPr>
                      <p:cNvPr id="0" name="Object 29"/>
                      <p:cNvPicPr>
                        <a:picLocks noChangeAspect="1" noChangeArrowheads="1"/>
                      </p:cNvPicPr>
                      <p:nvPr/>
                    </p:nvPicPr>
                    <p:blipFill>
                      <a:blip r:embed="rId13"/>
                      <a:srcRect/>
                      <a:stretch>
                        <a:fillRect/>
                      </a:stretch>
                    </p:blipFill>
                    <p:spPr bwMode="auto">
                      <a:xfrm>
                        <a:off x="8819374" y="15903730"/>
                        <a:ext cx="11060557" cy="11015729"/>
                      </a:xfrm>
                      <a:prstGeom prst="rect">
                        <a:avLst/>
                      </a:prstGeom>
                      <a:noFill/>
                      <a:extLst/>
                    </p:spPr>
                  </p:pic>
                </p:oleObj>
              </mc:Fallback>
            </mc:AlternateContent>
          </a:graphicData>
        </a:graphic>
      </p:graphicFrame>
      <p:graphicFrame>
        <p:nvGraphicFramePr>
          <p:cNvPr id="36" name="Object 35"/>
          <p:cNvGraphicFramePr>
            <a:graphicFrameLocks noChangeAspect="1"/>
          </p:cNvGraphicFramePr>
          <p:nvPr>
            <p:extLst>
              <p:ext uri="{D42A27DB-BD31-4B8C-83A1-F6EECF244321}">
                <p14:modId xmlns:p14="http://schemas.microsoft.com/office/powerpoint/2010/main" val="3779054401"/>
              </p:ext>
            </p:extLst>
          </p:nvPr>
        </p:nvGraphicFramePr>
        <p:xfrm>
          <a:off x="14148143" y="15903731"/>
          <a:ext cx="7680929" cy="3764164"/>
        </p:xfrm>
        <a:graphic>
          <a:graphicData uri="http://schemas.openxmlformats.org/presentationml/2006/ole">
            <mc:AlternateContent xmlns:mc="http://schemas.openxmlformats.org/markup-compatibility/2006">
              <mc:Choice xmlns:v="urn:schemas-microsoft-com:vml" Requires="v">
                <p:oleObj spid="_x0000_s2330" name="Visio" r:id="rId14" imgW="9343957" imgH="4581705" progId="Visio.Drawing.15">
                  <p:embed/>
                </p:oleObj>
              </mc:Choice>
              <mc:Fallback>
                <p:oleObj name="Visio" r:id="rId14" imgW="9343957" imgH="4581705" progId="Visio.Drawing.15">
                  <p:embed/>
                  <p:pic>
                    <p:nvPicPr>
                      <p:cNvPr id="0" name="Object 31"/>
                      <p:cNvPicPr>
                        <a:picLocks noChangeAspect="1" noChangeArrowheads="1"/>
                      </p:cNvPicPr>
                      <p:nvPr/>
                    </p:nvPicPr>
                    <p:blipFill>
                      <a:blip r:embed="rId15"/>
                      <a:srcRect/>
                      <a:stretch>
                        <a:fillRect/>
                      </a:stretch>
                    </p:blipFill>
                    <p:spPr bwMode="auto">
                      <a:xfrm>
                        <a:off x="14148143" y="15903731"/>
                        <a:ext cx="7680929" cy="3764164"/>
                      </a:xfrm>
                      <a:prstGeom prst="rect">
                        <a:avLst/>
                      </a:prstGeom>
                      <a:noFill/>
                    </p:spPr>
                  </p:pic>
                </p:oleObj>
              </mc:Fallback>
            </mc:AlternateContent>
          </a:graphicData>
        </a:graphic>
      </p:graphicFrame>
      <p:graphicFrame>
        <p:nvGraphicFramePr>
          <p:cNvPr id="40" name="Object 39"/>
          <p:cNvGraphicFramePr>
            <a:graphicFrameLocks noChangeAspect="1"/>
          </p:cNvGraphicFramePr>
          <p:nvPr>
            <p:extLst>
              <p:ext uri="{D42A27DB-BD31-4B8C-83A1-F6EECF244321}">
                <p14:modId xmlns:p14="http://schemas.microsoft.com/office/powerpoint/2010/main" val="1456213812"/>
              </p:ext>
            </p:extLst>
          </p:nvPr>
        </p:nvGraphicFramePr>
        <p:xfrm>
          <a:off x="15360317" y="23459921"/>
          <a:ext cx="5753100" cy="1914525"/>
        </p:xfrm>
        <a:graphic>
          <a:graphicData uri="http://schemas.openxmlformats.org/presentationml/2006/ole">
            <mc:AlternateContent xmlns:mc="http://schemas.openxmlformats.org/markup-compatibility/2006">
              <mc:Choice xmlns:v="urn:schemas-microsoft-com:vml" Requires="v">
                <p:oleObj spid="_x0000_s2331" name="Visio" r:id="rId16" imgW="9525180" imgH="3162300" progId="Visio.Drawing.15">
                  <p:embed/>
                </p:oleObj>
              </mc:Choice>
              <mc:Fallback>
                <p:oleObj name="Visio" r:id="rId16" imgW="9525180" imgH="3162300" progId="Visio.Drawing.15">
                  <p:embed/>
                  <p:pic>
                    <p:nvPicPr>
                      <p:cNvPr id="0" name="Object 33"/>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5360317" y="23459921"/>
                        <a:ext cx="5753100" cy="19145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2" name="Object 51"/>
          <p:cNvGraphicFramePr>
            <a:graphicFrameLocks noChangeAspect="1"/>
          </p:cNvGraphicFramePr>
          <p:nvPr>
            <p:extLst>
              <p:ext uri="{D42A27DB-BD31-4B8C-83A1-F6EECF244321}">
                <p14:modId xmlns:p14="http://schemas.microsoft.com/office/powerpoint/2010/main" val="1090882023"/>
              </p:ext>
            </p:extLst>
          </p:nvPr>
        </p:nvGraphicFramePr>
        <p:xfrm>
          <a:off x="22503450" y="15966097"/>
          <a:ext cx="5753100" cy="3571875"/>
        </p:xfrm>
        <a:graphic>
          <a:graphicData uri="http://schemas.openxmlformats.org/presentationml/2006/ole">
            <mc:AlternateContent xmlns:mc="http://schemas.openxmlformats.org/markup-compatibility/2006">
              <mc:Choice xmlns:v="urn:schemas-microsoft-com:vml" Requires="v">
                <p:oleObj spid="_x0000_s2332" name="Visio" r:id="rId18" imgW="7124610" imgH="4419600" progId="Visio.Drawing.15">
                  <p:embed/>
                </p:oleObj>
              </mc:Choice>
              <mc:Fallback>
                <p:oleObj name="Visio" r:id="rId18" imgW="7124610" imgH="4419600" progId="Visio.Drawing.15">
                  <p:embed/>
                  <p:pic>
                    <p:nvPicPr>
                      <p:cNvPr id="0" name="Object 35"/>
                      <p:cNvPicPr>
                        <a:picLocks noChangeAspect="1" noChangeArrowheads="1"/>
                      </p:cNvPicPr>
                      <p:nvPr/>
                    </p:nvPicPr>
                    <p:blipFill>
                      <a:blip r:embed="rId19"/>
                      <a:srcRect/>
                      <a:stretch>
                        <a:fillRect/>
                      </a:stretch>
                    </p:blipFill>
                    <p:spPr bwMode="auto">
                      <a:xfrm>
                        <a:off x="22503450" y="15966097"/>
                        <a:ext cx="5753100" cy="35718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4" name="Rectangle 44"/>
          <p:cNvSpPr>
            <a:spLocks noChangeArrowheads="1"/>
          </p:cNvSpPr>
          <p:nvPr/>
        </p:nvSpPr>
        <p:spPr bwMode="auto">
          <a:xfrm>
            <a:off x="25916141" y="16638483"/>
            <a:ext cx="46527547"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tr-TR"/>
          </a:p>
        </p:txBody>
      </p:sp>
      <p:graphicFrame>
        <p:nvGraphicFramePr>
          <p:cNvPr id="56" name="Object 55"/>
          <p:cNvGraphicFramePr>
            <a:graphicFrameLocks noChangeAspect="1"/>
          </p:cNvGraphicFramePr>
          <p:nvPr>
            <p:extLst>
              <p:ext uri="{D42A27DB-BD31-4B8C-83A1-F6EECF244321}">
                <p14:modId xmlns:p14="http://schemas.microsoft.com/office/powerpoint/2010/main" val="2034996598"/>
              </p:ext>
            </p:extLst>
          </p:nvPr>
        </p:nvGraphicFramePr>
        <p:xfrm>
          <a:off x="28576875" y="16398596"/>
          <a:ext cx="7173992" cy="2080896"/>
        </p:xfrm>
        <a:graphic>
          <a:graphicData uri="http://schemas.openxmlformats.org/presentationml/2006/ole">
            <mc:AlternateContent xmlns:mc="http://schemas.openxmlformats.org/markup-compatibility/2006">
              <mc:Choice xmlns:v="urn:schemas-microsoft-com:vml" Requires="v">
                <p:oleObj spid="_x0000_s2333" name="Visio" r:id="rId20" imgW="9791790" imgH="2514600" progId="Visio.Drawing.15">
                  <p:embed/>
                </p:oleObj>
              </mc:Choice>
              <mc:Fallback>
                <p:oleObj name="Visio" r:id="rId20" imgW="9791790" imgH="2514600" progId="Visio.Drawing.15">
                  <p:embed/>
                  <p:pic>
                    <p:nvPicPr>
                      <p:cNvPr id="0" name="Object 43"/>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28576875" y="16398596"/>
                        <a:ext cx="7173992" cy="2080896"/>
                      </a:xfrm>
                      <a:prstGeom prst="rect">
                        <a:avLst/>
                      </a:prstGeom>
                      <a:noFill/>
                    </p:spPr>
                  </p:pic>
                </p:oleObj>
              </mc:Fallback>
            </mc:AlternateContent>
          </a:graphicData>
        </a:graphic>
      </p:graphicFrame>
      <p:graphicFrame>
        <p:nvGraphicFramePr>
          <p:cNvPr id="60" name="Object 59"/>
          <p:cNvGraphicFramePr>
            <a:graphicFrameLocks noChangeAspect="1"/>
          </p:cNvGraphicFramePr>
          <p:nvPr>
            <p:extLst>
              <p:ext uri="{D42A27DB-BD31-4B8C-83A1-F6EECF244321}">
                <p14:modId xmlns:p14="http://schemas.microsoft.com/office/powerpoint/2010/main" val="3736486139"/>
              </p:ext>
            </p:extLst>
          </p:nvPr>
        </p:nvGraphicFramePr>
        <p:xfrm>
          <a:off x="21676689" y="23997196"/>
          <a:ext cx="5753100" cy="600075"/>
        </p:xfrm>
        <a:graphic>
          <a:graphicData uri="http://schemas.openxmlformats.org/presentationml/2006/ole">
            <mc:AlternateContent xmlns:mc="http://schemas.openxmlformats.org/markup-compatibility/2006">
              <mc:Choice xmlns:v="urn:schemas-microsoft-com:vml" Requires="v">
                <p:oleObj spid="_x0000_s2334" name="Visio" r:id="rId22" imgW="8220233" imgH="857250" progId="Visio.Drawing.15">
                  <p:embed/>
                </p:oleObj>
              </mc:Choice>
              <mc:Fallback>
                <p:oleObj name="Visio" r:id="rId22" imgW="8220233" imgH="857250" progId="Visio.Drawing.15">
                  <p:embed/>
                  <p:pic>
                    <p:nvPicPr>
                      <p:cNvPr id="0" name="Object 45"/>
                      <p:cNvPicPr>
                        <a:picLocks noChangeAspect="1" noChangeArrowheads="1"/>
                      </p:cNvPicPr>
                      <p:nvPr/>
                    </p:nvPicPr>
                    <p:blipFill>
                      <a:blip r:embed="rId23"/>
                      <a:srcRect/>
                      <a:stretch>
                        <a:fillRect/>
                      </a:stretch>
                    </p:blipFill>
                    <p:spPr bwMode="auto">
                      <a:xfrm>
                        <a:off x="21676689" y="23997196"/>
                        <a:ext cx="5753100" cy="600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64" name="Group 63"/>
          <p:cNvGrpSpPr/>
          <p:nvPr/>
        </p:nvGrpSpPr>
        <p:grpSpPr>
          <a:xfrm>
            <a:off x="7984671" y="28572765"/>
            <a:ext cx="13615329" cy="3452054"/>
            <a:chOff x="8497955" y="27043087"/>
            <a:chExt cx="16912827" cy="4800600"/>
          </a:xfrm>
        </p:grpSpPr>
        <p:pic>
          <p:nvPicPr>
            <p:cNvPr id="87" name="Picture 86"/>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8497955" y="27043087"/>
              <a:ext cx="4019550" cy="4800600"/>
            </a:xfrm>
            <a:prstGeom prst="rect">
              <a:avLst/>
            </a:prstGeom>
            <a:ln>
              <a:solidFill>
                <a:schemeClr val="tx1"/>
              </a:solidFill>
            </a:ln>
          </p:spPr>
        </p:pic>
        <p:pic>
          <p:nvPicPr>
            <p:cNvPr id="88" name="Picture 87"/>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12795714" y="27043087"/>
              <a:ext cx="4019550" cy="4800600"/>
            </a:xfrm>
            <a:prstGeom prst="rect">
              <a:avLst/>
            </a:prstGeom>
            <a:ln>
              <a:solidFill>
                <a:schemeClr val="tx1"/>
              </a:solidFill>
            </a:ln>
          </p:spPr>
        </p:pic>
        <p:pic>
          <p:nvPicPr>
            <p:cNvPr id="89" name="Picture 88"/>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17093473" y="27043087"/>
              <a:ext cx="4019550" cy="4800600"/>
            </a:xfrm>
            <a:prstGeom prst="rect">
              <a:avLst/>
            </a:prstGeom>
            <a:ln>
              <a:solidFill>
                <a:schemeClr val="tx1"/>
              </a:solidFill>
            </a:ln>
          </p:spPr>
        </p:pic>
        <p:pic>
          <p:nvPicPr>
            <p:cNvPr id="91" name="Picture 90"/>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21391232" y="27043087"/>
              <a:ext cx="4019550" cy="4800600"/>
            </a:xfrm>
            <a:prstGeom prst="rect">
              <a:avLst/>
            </a:prstGeom>
            <a:ln>
              <a:solidFill>
                <a:schemeClr val="tx1"/>
              </a:solidFill>
            </a:ln>
          </p:spPr>
        </p:pic>
      </p:grpSp>
      <p:grpSp>
        <p:nvGrpSpPr>
          <p:cNvPr id="68" name="Group 67"/>
          <p:cNvGrpSpPr/>
          <p:nvPr/>
        </p:nvGrpSpPr>
        <p:grpSpPr>
          <a:xfrm>
            <a:off x="21826438" y="28572765"/>
            <a:ext cx="12692720" cy="3452054"/>
            <a:chOff x="22532626" y="28408839"/>
            <a:chExt cx="12692720" cy="3452054"/>
          </a:xfrm>
        </p:grpSpPr>
        <p:pic>
          <p:nvPicPr>
            <p:cNvPr id="92" name="Picture 91"/>
            <p:cNvPicPr>
              <a:picLocks noChangeAspect="1"/>
            </p:cNvPicPr>
            <p:nvPr/>
          </p:nvPicPr>
          <p:blipFill>
            <a:blip r:embed="rId28" cstate="print">
              <a:extLst>
                <a:ext uri="{28A0092B-C50C-407E-A947-70E740481C1C}">
                  <a14:useLocalDpi xmlns:a14="http://schemas.microsoft.com/office/drawing/2010/main" val="0"/>
                </a:ext>
              </a:extLst>
            </a:blip>
            <a:stretch>
              <a:fillRect/>
            </a:stretch>
          </p:blipFill>
          <p:spPr>
            <a:xfrm>
              <a:off x="31069793" y="28408839"/>
              <a:ext cx="4155553" cy="3452054"/>
            </a:xfrm>
            <a:prstGeom prst="rect">
              <a:avLst/>
            </a:prstGeom>
            <a:ln>
              <a:solidFill>
                <a:schemeClr val="tx1"/>
              </a:solidFill>
            </a:ln>
          </p:spPr>
        </p:pic>
        <p:pic>
          <p:nvPicPr>
            <p:cNvPr id="93" name="Picture 92"/>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22532626" y="28408839"/>
              <a:ext cx="4155553" cy="3452054"/>
            </a:xfrm>
            <a:prstGeom prst="rect">
              <a:avLst/>
            </a:prstGeom>
            <a:ln>
              <a:solidFill>
                <a:schemeClr val="tx1"/>
              </a:solidFill>
            </a:ln>
          </p:spPr>
        </p:pic>
        <p:pic>
          <p:nvPicPr>
            <p:cNvPr id="94" name="Picture 93"/>
            <p:cNvPicPr>
              <a:picLocks noChangeAspect="1"/>
            </p:cNvPicPr>
            <p:nvPr/>
          </p:nvPicPr>
          <p:blipFill>
            <a:blip r:embed="rId30" cstate="print">
              <a:extLst>
                <a:ext uri="{28A0092B-C50C-407E-A947-70E740481C1C}">
                  <a14:useLocalDpi xmlns:a14="http://schemas.microsoft.com/office/drawing/2010/main" val="0"/>
                </a:ext>
              </a:extLst>
            </a:blip>
            <a:stretch>
              <a:fillRect/>
            </a:stretch>
          </p:blipFill>
          <p:spPr>
            <a:xfrm>
              <a:off x="26803682" y="28408839"/>
              <a:ext cx="4155553" cy="3452054"/>
            </a:xfrm>
            <a:prstGeom prst="rect">
              <a:avLst/>
            </a:prstGeom>
            <a:ln>
              <a:solidFill>
                <a:schemeClr val="tx1"/>
              </a:solidFill>
            </a:ln>
          </p:spPr>
        </p:pic>
      </p:grpSp>
      <p:sp>
        <p:nvSpPr>
          <p:cNvPr id="71" name="TextBox 70"/>
          <p:cNvSpPr txBox="1"/>
          <p:nvPr/>
        </p:nvSpPr>
        <p:spPr>
          <a:xfrm>
            <a:off x="14370621" y="32069093"/>
            <a:ext cx="1622900" cy="369332"/>
          </a:xfrm>
          <a:prstGeom prst="rect">
            <a:avLst/>
          </a:prstGeom>
          <a:noFill/>
        </p:spPr>
        <p:txBody>
          <a:bodyPr wrap="square" rtlCol="0">
            <a:spAutoFit/>
          </a:bodyPr>
          <a:lstStyle/>
          <a:p>
            <a:r>
              <a:rPr lang="tr-TR" sz="1800" dirty="0" smtClean="0"/>
              <a:t>Dubai</a:t>
            </a:r>
            <a:endParaRPr lang="tr-TR" sz="1800" dirty="0"/>
          </a:p>
        </p:txBody>
      </p:sp>
      <p:sp>
        <p:nvSpPr>
          <p:cNvPr id="72" name="TextBox 71"/>
          <p:cNvSpPr txBox="1"/>
          <p:nvPr/>
        </p:nvSpPr>
        <p:spPr>
          <a:xfrm>
            <a:off x="27200032" y="32069093"/>
            <a:ext cx="1945533" cy="369332"/>
          </a:xfrm>
          <a:prstGeom prst="rect">
            <a:avLst/>
          </a:prstGeom>
          <a:noFill/>
        </p:spPr>
        <p:txBody>
          <a:bodyPr wrap="none" rtlCol="0">
            <a:spAutoFit/>
          </a:bodyPr>
          <a:lstStyle/>
          <a:p>
            <a:r>
              <a:rPr lang="tr-TR" sz="1800" dirty="0" smtClean="0"/>
              <a:t>TOBB ETÜ - Ankara</a:t>
            </a:r>
            <a:endParaRPr lang="tr-TR" sz="1800" dirty="0"/>
          </a:p>
        </p:txBody>
      </p:sp>
      <p:grpSp>
        <p:nvGrpSpPr>
          <p:cNvPr id="15" name="Group 14"/>
          <p:cNvGrpSpPr/>
          <p:nvPr/>
        </p:nvGrpSpPr>
        <p:grpSpPr>
          <a:xfrm>
            <a:off x="7200000" y="4320000"/>
            <a:ext cx="28800000" cy="11192314"/>
            <a:chOff x="7200000" y="4320000"/>
            <a:chExt cx="28800000" cy="11192314"/>
          </a:xfrm>
        </p:grpSpPr>
        <p:pic>
          <p:nvPicPr>
            <p:cNvPr id="43" name="Picture 42"/>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7200000" y="4320000"/>
              <a:ext cx="3600000" cy="10800000"/>
            </a:xfrm>
            <a:prstGeom prst="rect">
              <a:avLst/>
            </a:prstGeom>
            <a:ln>
              <a:solidFill>
                <a:schemeClr val="bg1"/>
              </a:solidFill>
            </a:ln>
          </p:spPr>
        </p:pic>
        <p:pic>
          <p:nvPicPr>
            <p:cNvPr id="44" name="Picture 43"/>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10800000" y="4320000"/>
              <a:ext cx="3600000" cy="10800000"/>
            </a:xfrm>
            <a:prstGeom prst="rect">
              <a:avLst/>
            </a:prstGeom>
            <a:ln>
              <a:solidFill>
                <a:schemeClr val="bg1"/>
              </a:solidFill>
            </a:ln>
          </p:spPr>
        </p:pic>
        <p:pic>
          <p:nvPicPr>
            <p:cNvPr id="45" name="Picture 44"/>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14400000" y="4320000"/>
              <a:ext cx="3600000" cy="10800000"/>
            </a:xfrm>
            <a:prstGeom prst="rect">
              <a:avLst/>
            </a:prstGeom>
            <a:ln>
              <a:solidFill>
                <a:schemeClr val="bg1"/>
              </a:solidFill>
            </a:ln>
          </p:spPr>
        </p:pic>
        <p:pic>
          <p:nvPicPr>
            <p:cNvPr id="46" name="Picture 45"/>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18000000" y="4320000"/>
              <a:ext cx="3600000" cy="10800000"/>
            </a:xfrm>
            <a:prstGeom prst="rect">
              <a:avLst/>
            </a:prstGeom>
            <a:ln>
              <a:solidFill>
                <a:schemeClr val="bg1"/>
              </a:solidFill>
            </a:ln>
          </p:spPr>
        </p:pic>
        <p:pic>
          <p:nvPicPr>
            <p:cNvPr id="47" name="Picture 46"/>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a:off x="21600000" y="4320000"/>
              <a:ext cx="3600000" cy="10800000"/>
            </a:xfrm>
            <a:prstGeom prst="rect">
              <a:avLst/>
            </a:prstGeom>
            <a:ln>
              <a:solidFill>
                <a:schemeClr val="bg1"/>
              </a:solidFill>
            </a:ln>
          </p:spPr>
        </p:pic>
        <p:pic>
          <p:nvPicPr>
            <p:cNvPr id="48" name="Picture 47"/>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a:off x="25200000" y="4320000"/>
              <a:ext cx="3600000" cy="10800000"/>
            </a:xfrm>
            <a:prstGeom prst="rect">
              <a:avLst/>
            </a:prstGeom>
            <a:ln>
              <a:solidFill>
                <a:schemeClr val="bg1"/>
              </a:solidFill>
            </a:ln>
          </p:spPr>
        </p:pic>
        <p:pic>
          <p:nvPicPr>
            <p:cNvPr id="49" name="Picture 48"/>
            <p:cNvPicPr>
              <a:picLocks noChangeAspect="1"/>
            </p:cNvPicPr>
            <p:nvPr/>
          </p:nvPicPr>
          <p:blipFill>
            <a:blip r:embed="rId37">
              <a:extLst>
                <a:ext uri="{28A0092B-C50C-407E-A947-70E740481C1C}">
                  <a14:useLocalDpi xmlns:a14="http://schemas.microsoft.com/office/drawing/2010/main" val="0"/>
                </a:ext>
              </a:extLst>
            </a:blip>
            <a:stretch>
              <a:fillRect/>
            </a:stretch>
          </p:blipFill>
          <p:spPr>
            <a:xfrm>
              <a:off x="28800000" y="4320000"/>
              <a:ext cx="3600000" cy="10800000"/>
            </a:xfrm>
            <a:prstGeom prst="rect">
              <a:avLst/>
            </a:prstGeom>
            <a:ln>
              <a:solidFill>
                <a:schemeClr val="bg1"/>
              </a:solidFill>
            </a:ln>
          </p:spPr>
        </p:pic>
        <p:pic>
          <p:nvPicPr>
            <p:cNvPr id="50" name="Picture 49"/>
            <p:cNvPicPr>
              <a:picLocks noChangeAspect="1"/>
            </p:cNvPicPr>
            <p:nvPr/>
          </p:nvPicPr>
          <p:blipFill>
            <a:blip r:embed="rId38">
              <a:extLst>
                <a:ext uri="{28A0092B-C50C-407E-A947-70E740481C1C}">
                  <a14:useLocalDpi xmlns:a14="http://schemas.microsoft.com/office/drawing/2010/main" val="0"/>
                </a:ext>
              </a:extLst>
            </a:blip>
            <a:stretch>
              <a:fillRect/>
            </a:stretch>
          </p:blipFill>
          <p:spPr>
            <a:xfrm>
              <a:off x="32400000" y="4320000"/>
              <a:ext cx="3600000" cy="10800000"/>
            </a:xfrm>
            <a:prstGeom prst="rect">
              <a:avLst/>
            </a:prstGeom>
            <a:ln>
              <a:solidFill>
                <a:schemeClr val="bg1"/>
              </a:solidFill>
            </a:ln>
          </p:spPr>
        </p:pic>
        <p:sp>
          <p:nvSpPr>
            <p:cNvPr id="2" name="TextBox 1"/>
            <p:cNvSpPr txBox="1"/>
            <p:nvPr/>
          </p:nvSpPr>
          <p:spPr>
            <a:xfrm>
              <a:off x="18980267" y="14142509"/>
              <a:ext cx="1757019" cy="646331"/>
            </a:xfrm>
            <a:prstGeom prst="rect">
              <a:avLst/>
            </a:prstGeom>
            <a:noFill/>
          </p:spPr>
          <p:txBody>
            <a:bodyPr wrap="none" rtlCol="0">
              <a:spAutoFit/>
            </a:bodyPr>
            <a:lstStyle/>
            <a:p>
              <a:r>
                <a:rPr lang="tr-TR" sz="3600" b="1" dirty="0" smtClean="0">
                  <a:solidFill>
                    <a:schemeClr val="bg1"/>
                  </a:solidFill>
                </a:rPr>
                <a:t>Wavelet</a:t>
              </a:r>
              <a:endParaRPr lang="tr-TR" sz="3600" b="1" dirty="0">
                <a:solidFill>
                  <a:schemeClr val="bg1"/>
                </a:solidFill>
              </a:endParaRPr>
            </a:p>
          </p:txBody>
        </p:sp>
        <p:sp>
          <p:nvSpPr>
            <p:cNvPr id="4" name="Rectangle 3"/>
            <p:cNvSpPr/>
            <p:nvPr/>
          </p:nvSpPr>
          <p:spPr>
            <a:xfrm>
              <a:off x="7984671" y="14142509"/>
              <a:ext cx="1507592" cy="646331"/>
            </a:xfrm>
            <a:prstGeom prst="rect">
              <a:avLst/>
            </a:prstGeom>
          </p:spPr>
          <p:txBody>
            <a:bodyPr wrap="none">
              <a:spAutoFit/>
            </a:bodyPr>
            <a:lstStyle/>
            <a:p>
              <a:pPr algn="ctr"/>
              <a:r>
                <a:rPr lang="tr-TR" sz="3600" b="1" dirty="0" err="1">
                  <a:solidFill>
                    <a:schemeClr val="bg1"/>
                  </a:solidFill>
                </a:rPr>
                <a:t>Brovey</a:t>
              </a:r>
              <a:endParaRPr lang="en-US" sz="3600" dirty="0"/>
            </a:p>
          </p:txBody>
        </p:sp>
        <p:sp>
          <p:nvSpPr>
            <p:cNvPr id="5" name="Rectangle 4"/>
            <p:cNvSpPr/>
            <p:nvPr/>
          </p:nvSpPr>
          <p:spPr>
            <a:xfrm>
              <a:off x="11020728" y="14142509"/>
              <a:ext cx="3179588" cy="646331"/>
            </a:xfrm>
            <a:prstGeom prst="rect">
              <a:avLst/>
            </a:prstGeom>
          </p:spPr>
          <p:txBody>
            <a:bodyPr wrap="none">
              <a:spAutoFit/>
            </a:bodyPr>
            <a:lstStyle/>
            <a:p>
              <a:r>
                <a:rPr lang="tr-TR" sz="3600" b="1" dirty="0" err="1">
                  <a:solidFill>
                    <a:schemeClr val="bg1"/>
                  </a:solidFill>
                </a:rPr>
                <a:t>Gramm</a:t>
              </a:r>
              <a:r>
                <a:rPr lang="tr-TR" sz="3600" b="1" dirty="0">
                  <a:solidFill>
                    <a:schemeClr val="bg1"/>
                  </a:solidFill>
                </a:rPr>
                <a:t> </a:t>
              </a:r>
              <a:r>
                <a:rPr lang="tr-TR" sz="3600" b="1" dirty="0" err="1">
                  <a:solidFill>
                    <a:schemeClr val="bg1"/>
                  </a:solidFill>
                </a:rPr>
                <a:t>Schmitt</a:t>
              </a:r>
              <a:endParaRPr lang="en-US" sz="3600" dirty="0"/>
            </a:p>
          </p:txBody>
        </p:sp>
        <p:sp>
          <p:nvSpPr>
            <p:cNvPr id="6" name="TextBox 5"/>
            <p:cNvSpPr txBox="1"/>
            <p:nvPr/>
          </p:nvSpPr>
          <p:spPr>
            <a:xfrm>
              <a:off x="15681168" y="14142509"/>
              <a:ext cx="954107" cy="646331"/>
            </a:xfrm>
            <a:prstGeom prst="rect">
              <a:avLst/>
            </a:prstGeom>
            <a:noFill/>
          </p:spPr>
          <p:txBody>
            <a:bodyPr wrap="none" rtlCol="0">
              <a:spAutoFit/>
            </a:bodyPr>
            <a:lstStyle/>
            <a:p>
              <a:r>
                <a:rPr lang="tr-TR" sz="3600" b="1" dirty="0" smtClean="0">
                  <a:solidFill>
                    <a:schemeClr val="bg1"/>
                  </a:solidFill>
                </a:rPr>
                <a:t>PCA</a:t>
              </a:r>
              <a:endParaRPr lang="tr-TR" sz="3600" b="1" dirty="0">
                <a:solidFill>
                  <a:schemeClr val="bg1"/>
                </a:solidFill>
              </a:endParaRPr>
            </a:p>
          </p:txBody>
        </p:sp>
        <p:sp>
          <p:nvSpPr>
            <p:cNvPr id="7" name="TextBox 6"/>
            <p:cNvSpPr txBox="1"/>
            <p:nvPr/>
          </p:nvSpPr>
          <p:spPr>
            <a:xfrm>
              <a:off x="23003866" y="14142509"/>
              <a:ext cx="817853" cy="646331"/>
            </a:xfrm>
            <a:prstGeom prst="rect">
              <a:avLst/>
            </a:prstGeom>
            <a:noFill/>
          </p:spPr>
          <p:txBody>
            <a:bodyPr wrap="none" rtlCol="0">
              <a:spAutoFit/>
            </a:bodyPr>
            <a:lstStyle/>
            <a:p>
              <a:r>
                <a:rPr lang="tr-TR" sz="3600" b="1" dirty="0" smtClean="0">
                  <a:solidFill>
                    <a:schemeClr val="bg1"/>
                  </a:solidFill>
                </a:rPr>
                <a:t>IHS</a:t>
              </a:r>
              <a:endParaRPr lang="tr-TR" sz="3600" b="1" dirty="0">
                <a:solidFill>
                  <a:schemeClr val="bg1"/>
                </a:solidFill>
              </a:endParaRPr>
            </a:p>
          </p:txBody>
        </p:sp>
        <p:sp>
          <p:nvSpPr>
            <p:cNvPr id="8" name="TextBox 7"/>
            <p:cNvSpPr txBox="1"/>
            <p:nvPr/>
          </p:nvSpPr>
          <p:spPr>
            <a:xfrm>
              <a:off x="26533365" y="14142509"/>
              <a:ext cx="933269" cy="646331"/>
            </a:xfrm>
            <a:prstGeom prst="rect">
              <a:avLst/>
            </a:prstGeom>
            <a:noFill/>
          </p:spPr>
          <p:txBody>
            <a:bodyPr wrap="none" rtlCol="0">
              <a:spAutoFit/>
            </a:bodyPr>
            <a:lstStyle/>
            <a:p>
              <a:r>
                <a:rPr lang="tr-TR" sz="3600" b="1" dirty="0" smtClean="0">
                  <a:solidFill>
                    <a:schemeClr val="bg1"/>
                  </a:solidFill>
                </a:rPr>
                <a:t>HPF</a:t>
              </a:r>
              <a:endParaRPr lang="tr-TR" sz="3600" b="1" dirty="0">
                <a:solidFill>
                  <a:schemeClr val="bg1"/>
                </a:solidFill>
              </a:endParaRPr>
            </a:p>
          </p:txBody>
        </p:sp>
        <p:sp>
          <p:nvSpPr>
            <p:cNvPr id="9" name="TextBox 8"/>
            <p:cNvSpPr txBox="1"/>
            <p:nvPr/>
          </p:nvSpPr>
          <p:spPr>
            <a:xfrm>
              <a:off x="29619116" y="14142509"/>
              <a:ext cx="1745799" cy="646331"/>
            </a:xfrm>
            <a:prstGeom prst="rect">
              <a:avLst/>
            </a:prstGeom>
            <a:noFill/>
          </p:spPr>
          <p:txBody>
            <a:bodyPr wrap="none" rtlCol="0">
              <a:spAutoFit/>
            </a:bodyPr>
            <a:lstStyle/>
            <a:p>
              <a:r>
                <a:rPr lang="tr-TR" sz="3600" b="1" dirty="0" smtClean="0">
                  <a:solidFill>
                    <a:schemeClr val="bg1"/>
                  </a:solidFill>
                </a:rPr>
                <a:t>Opt HPF</a:t>
              </a:r>
              <a:endParaRPr lang="tr-TR" sz="3600" b="1" dirty="0">
                <a:solidFill>
                  <a:schemeClr val="bg1"/>
                </a:solidFill>
              </a:endParaRPr>
            </a:p>
          </p:txBody>
        </p:sp>
        <p:sp>
          <p:nvSpPr>
            <p:cNvPr id="10" name="TextBox 9"/>
            <p:cNvSpPr txBox="1"/>
            <p:nvPr/>
          </p:nvSpPr>
          <p:spPr>
            <a:xfrm>
              <a:off x="33825335" y="14142509"/>
              <a:ext cx="930063" cy="646331"/>
            </a:xfrm>
            <a:prstGeom prst="rect">
              <a:avLst/>
            </a:prstGeom>
            <a:noFill/>
          </p:spPr>
          <p:txBody>
            <a:bodyPr wrap="none" rtlCol="0">
              <a:spAutoFit/>
            </a:bodyPr>
            <a:lstStyle/>
            <a:p>
              <a:r>
                <a:rPr lang="tr-TR" sz="3600" b="1" dirty="0" smtClean="0">
                  <a:solidFill>
                    <a:schemeClr val="bg1"/>
                  </a:solidFill>
                </a:rPr>
                <a:t>HCS</a:t>
              </a:r>
              <a:endParaRPr lang="tr-TR" sz="3600" b="1" dirty="0">
                <a:solidFill>
                  <a:schemeClr val="bg1"/>
                </a:solidFill>
              </a:endParaRPr>
            </a:p>
          </p:txBody>
        </p:sp>
        <p:sp>
          <p:nvSpPr>
            <p:cNvPr id="73" name="TextBox 72"/>
            <p:cNvSpPr txBox="1"/>
            <p:nvPr/>
          </p:nvSpPr>
          <p:spPr>
            <a:xfrm>
              <a:off x="20466397" y="15142982"/>
              <a:ext cx="2218043" cy="369332"/>
            </a:xfrm>
            <a:prstGeom prst="rect">
              <a:avLst/>
            </a:prstGeom>
            <a:noFill/>
          </p:spPr>
          <p:txBody>
            <a:bodyPr wrap="none" rtlCol="0">
              <a:spAutoFit/>
            </a:bodyPr>
            <a:lstStyle/>
            <a:p>
              <a:r>
                <a:rPr lang="tr-TR" sz="1800" dirty="0" smtClean="0"/>
                <a:t>Gençlik Parkı - Ankara</a:t>
              </a:r>
              <a:endParaRPr lang="tr-TR" sz="1800" dirty="0"/>
            </a:p>
          </p:txBody>
        </p:sp>
      </p:grpSp>
      <p:graphicFrame>
        <p:nvGraphicFramePr>
          <p:cNvPr id="98" name="Table 97"/>
          <p:cNvGraphicFramePr>
            <a:graphicFrameLocks noGrp="1"/>
          </p:cNvGraphicFramePr>
          <p:nvPr>
            <p:extLst>
              <p:ext uri="{D42A27DB-BD31-4B8C-83A1-F6EECF244321}">
                <p14:modId xmlns:p14="http://schemas.microsoft.com/office/powerpoint/2010/main" val="3007872890"/>
              </p:ext>
            </p:extLst>
          </p:nvPr>
        </p:nvGraphicFramePr>
        <p:xfrm>
          <a:off x="34629713" y="27144000"/>
          <a:ext cx="8225220" cy="5057081"/>
        </p:xfrm>
        <a:graphic>
          <a:graphicData uri="http://schemas.openxmlformats.org/drawingml/2006/table">
            <a:tbl>
              <a:tblPr firstRow="1" firstCol="1" bandRow="1">
                <a:tableStyleId>{21E4AEA4-8DFA-4A89-87EB-49C32662AFE0}</a:tableStyleId>
              </a:tblPr>
              <a:tblGrid>
                <a:gridCol w="850296"/>
                <a:gridCol w="642602"/>
                <a:gridCol w="746449"/>
                <a:gridCol w="746449"/>
                <a:gridCol w="746449"/>
                <a:gridCol w="760730"/>
                <a:gridCol w="746449"/>
                <a:gridCol w="746449"/>
                <a:gridCol w="746449"/>
                <a:gridCol w="746449"/>
                <a:gridCol w="746449"/>
              </a:tblGrid>
              <a:tr h="785074">
                <a:tc>
                  <a:txBody>
                    <a:bodyPr/>
                    <a:lstStyle/>
                    <a:p>
                      <a:pPr algn="just">
                        <a:lnSpc>
                          <a:spcPct val="150000"/>
                        </a:lnSpc>
                        <a:spcAft>
                          <a:spcPts val="0"/>
                        </a:spcAft>
                      </a:pPr>
                      <a:endParaRPr lang="tr-TR" sz="1400" b="1" dirty="0">
                        <a:solidFill>
                          <a:schemeClr val="tx1"/>
                        </a:solidFill>
                        <a:effectLst/>
                        <a:latin typeface="Tahoma"/>
                        <a:ea typeface="MS Mincho"/>
                        <a:cs typeface="Times New Roman"/>
                      </a:endParaRPr>
                    </a:p>
                  </a:txBody>
                  <a:tcPr marL="68580" marR="68580" marT="0" marB="0">
                    <a:solidFill>
                      <a:srgbClr val="B77B75"/>
                    </a:solidFill>
                  </a:tcPr>
                </a:tc>
                <a:tc>
                  <a:txBody>
                    <a:bodyPr/>
                    <a:lstStyle/>
                    <a:p>
                      <a:pPr algn="just">
                        <a:lnSpc>
                          <a:spcPct val="150000"/>
                        </a:lnSpc>
                        <a:spcAft>
                          <a:spcPts val="0"/>
                        </a:spcAft>
                      </a:pPr>
                      <a:r>
                        <a:rPr lang="tr-TR" sz="1354" b="0" dirty="0">
                          <a:solidFill>
                            <a:schemeClr val="bg1"/>
                          </a:solidFill>
                          <a:effectLst/>
                        </a:rPr>
                        <a:t>HPF    </a:t>
                      </a:r>
                      <a:endParaRPr lang="tr-TR" sz="1354" b="0" dirty="0">
                        <a:solidFill>
                          <a:schemeClr val="bg1"/>
                        </a:solidFill>
                        <a:effectLst/>
                        <a:latin typeface="Tahoma"/>
                        <a:ea typeface="MS Mincho"/>
                        <a:cs typeface="Times New Roman"/>
                      </a:endParaRPr>
                    </a:p>
                  </a:txBody>
                  <a:tcPr marL="68580" marR="68580" marT="0" marB="0" anchor="ctr">
                    <a:solidFill>
                      <a:srgbClr val="B77B75"/>
                    </a:solidFill>
                  </a:tcPr>
                </a:tc>
                <a:tc>
                  <a:txBody>
                    <a:bodyPr/>
                    <a:lstStyle/>
                    <a:p>
                      <a:pPr algn="just">
                        <a:lnSpc>
                          <a:spcPct val="150000"/>
                        </a:lnSpc>
                        <a:spcAft>
                          <a:spcPts val="0"/>
                        </a:spcAft>
                      </a:pPr>
                      <a:r>
                        <a:rPr lang="tr-TR" sz="1354" b="0" dirty="0">
                          <a:solidFill>
                            <a:schemeClr val="bg1"/>
                          </a:solidFill>
                          <a:effectLst/>
                        </a:rPr>
                        <a:t>PCA </a:t>
                      </a:r>
                      <a:endParaRPr lang="tr-TR" sz="1354" b="0" dirty="0">
                        <a:solidFill>
                          <a:schemeClr val="bg1"/>
                        </a:solidFill>
                        <a:effectLst/>
                        <a:latin typeface="Tahoma"/>
                        <a:ea typeface="MS Mincho"/>
                        <a:cs typeface="Times New Roman"/>
                      </a:endParaRPr>
                    </a:p>
                  </a:txBody>
                  <a:tcPr marL="68580" marR="68580" marT="0" marB="0" anchor="ctr">
                    <a:solidFill>
                      <a:srgbClr val="B77B75"/>
                    </a:solidFill>
                  </a:tcPr>
                </a:tc>
                <a:tc>
                  <a:txBody>
                    <a:bodyPr/>
                    <a:lstStyle/>
                    <a:p>
                      <a:pPr algn="just">
                        <a:lnSpc>
                          <a:spcPct val="150000"/>
                        </a:lnSpc>
                        <a:spcAft>
                          <a:spcPts val="0"/>
                        </a:spcAft>
                      </a:pPr>
                      <a:r>
                        <a:rPr lang="tr-TR" sz="1354" b="0" dirty="0" smtClean="0">
                          <a:solidFill>
                            <a:schemeClr val="bg1"/>
                          </a:solidFill>
                          <a:effectLst/>
                        </a:rPr>
                        <a:t>Brovey</a:t>
                      </a:r>
                      <a:endParaRPr lang="tr-TR" sz="1354" b="0" dirty="0">
                        <a:solidFill>
                          <a:schemeClr val="bg1"/>
                        </a:solidFill>
                        <a:effectLst/>
                        <a:latin typeface="Tahoma"/>
                        <a:ea typeface="MS Mincho"/>
                        <a:cs typeface="Times New Roman"/>
                      </a:endParaRPr>
                    </a:p>
                  </a:txBody>
                  <a:tcPr marL="68580" marR="68580" marT="0" marB="0" anchor="ctr">
                    <a:solidFill>
                      <a:srgbClr val="B77B75"/>
                    </a:solidFill>
                  </a:tcPr>
                </a:tc>
                <a:tc>
                  <a:txBody>
                    <a:bodyPr/>
                    <a:lstStyle/>
                    <a:p>
                      <a:pPr algn="just">
                        <a:lnSpc>
                          <a:spcPct val="150000"/>
                        </a:lnSpc>
                        <a:spcAft>
                          <a:spcPts val="0"/>
                        </a:spcAft>
                      </a:pPr>
                      <a:r>
                        <a:rPr lang="tr-TR" sz="1354" b="0" dirty="0">
                          <a:solidFill>
                            <a:schemeClr val="bg1"/>
                          </a:solidFill>
                          <a:effectLst/>
                        </a:rPr>
                        <a:t>    GS</a:t>
                      </a:r>
                      <a:endParaRPr lang="tr-TR" sz="1354" b="0" dirty="0">
                        <a:solidFill>
                          <a:schemeClr val="bg1"/>
                        </a:solidFill>
                        <a:effectLst/>
                        <a:latin typeface="Tahoma"/>
                        <a:ea typeface="MS Mincho"/>
                        <a:cs typeface="Times New Roman"/>
                      </a:endParaRPr>
                    </a:p>
                  </a:txBody>
                  <a:tcPr marL="68580" marR="68580" marT="0" marB="0" anchor="ctr">
                    <a:solidFill>
                      <a:srgbClr val="B77B75"/>
                    </a:solidFill>
                  </a:tcPr>
                </a:tc>
                <a:tc>
                  <a:txBody>
                    <a:bodyPr/>
                    <a:lstStyle/>
                    <a:p>
                      <a:pPr algn="just">
                        <a:lnSpc>
                          <a:spcPct val="150000"/>
                        </a:lnSpc>
                        <a:spcAft>
                          <a:spcPts val="0"/>
                        </a:spcAft>
                      </a:pPr>
                      <a:r>
                        <a:rPr lang="tr-TR" sz="1354" b="0" dirty="0" smtClean="0">
                          <a:solidFill>
                            <a:schemeClr val="bg1"/>
                          </a:solidFill>
                          <a:effectLst/>
                        </a:rPr>
                        <a:t>Wavelet</a:t>
                      </a:r>
                      <a:endParaRPr lang="tr-TR" sz="1354" b="0" dirty="0">
                        <a:solidFill>
                          <a:schemeClr val="bg1"/>
                        </a:solidFill>
                        <a:effectLst/>
                        <a:latin typeface="Tahoma"/>
                        <a:ea typeface="MS Mincho"/>
                        <a:cs typeface="Times New Roman"/>
                      </a:endParaRPr>
                    </a:p>
                  </a:txBody>
                  <a:tcPr marL="68580" marR="68580" marT="0" marB="0" anchor="ctr">
                    <a:solidFill>
                      <a:srgbClr val="B77B75"/>
                    </a:solidFill>
                  </a:tcPr>
                </a:tc>
                <a:tc>
                  <a:txBody>
                    <a:bodyPr/>
                    <a:lstStyle/>
                    <a:p>
                      <a:pPr algn="just">
                        <a:lnSpc>
                          <a:spcPct val="150000"/>
                        </a:lnSpc>
                        <a:spcAft>
                          <a:spcPts val="0"/>
                        </a:spcAft>
                      </a:pPr>
                      <a:r>
                        <a:rPr lang="tr-TR" sz="1354" b="0" dirty="0">
                          <a:solidFill>
                            <a:schemeClr val="bg1"/>
                          </a:solidFill>
                          <a:effectLst/>
                        </a:rPr>
                        <a:t>  IHS</a:t>
                      </a:r>
                      <a:endParaRPr lang="tr-TR" sz="1354" b="0" dirty="0">
                        <a:solidFill>
                          <a:schemeClr val="bg1"/>
                        </a:solidFill>
                        <a:effectLst/>
                        <a:latin typeface="Tahoma"/>
                        <a:ea typeface="MS Mincho"/>
                        <a:cs typeface="Times New Roman"/>
                      </a:endParaRPr>
                    </a:p>
                  </a:txBody>
                  <a:tcPr marL="68580" marR="68580" marT="0" marB="0" anchor="ctr">
                    <a:solidFill>
                      <a:srgbClr val="B77B75"/>
                    </a:solidFill>
                  </a:tcPr>
                </a:tc>
                <a:tc>
                  <a:txBody>
                    <a:bodyPr/>
                    <a:lstStyle/>
                    <a:p>
                      <a:pPr algn="just">
                        <a:lnSpc>
                          <a:spcPct val="150000"/>
                        </a:lnSpc>
                        <a:spcAft>
                          <a:spcPts val="0"/>
                        </a:spcAft>
                      </a:pPr>
                      <a:r>
                        <a:rPr lang="tr-TR" sz="1354" b="0" dirty="0" err="1" smtClean="0">
                          <a:solidFill>
                            <a:schemeClr val="bg1"/>
                          </a:solidFill>
                          <a:effectLst/>
                        </a:rPr>
                        <a:t>Opt.HPF</a:t>
                      </a:r>
                      <a:r>
                        <a:rPr lang="tr-TR" sz="1354" b="0" dirty="0" smtClean="0">
                          <a:solidFill>
                            <a:schemeClr val="bg1"/>
                          </a:solidFill>
                          <a:effectLst/>
                        </a:rPr>
                        <a:t>   </a:t>
                      </a:r>
                      <a:endParaRPr lang="tr-TR" sz="1354" b="0" dirty="0">
                        <a:solidFill>
                          <a:schemeClr val="bg1"/>
                        </a:solidFill>
                        <a:effectLst/>
                        <a:latin typeface="Tahoma"/>
                        <a:ea typeface="MS Mincho"/>
                        <a:cs typeface="Times New Roman"/>
                      </a:endParaRPr>
                    </a:p>
                  </a:txBody>
                  <a:tcPr marL="68580" marR="68580" marT="0" marB="0" anchor="ctr">
                    <a:solidFill>
                      <a:srgbClr val="B77B75"/>
                    </a:solidFill>
                  </a:tcPr>
                </a:tc>
                <a:tc>
                  <a:txBody>
                    <a:bodyPr/>
                    <a:lstStyle/>
                    <a:p>
                      <a:pPr algn="ctr">
                        <a:lnSpc>
                          <a:spcPct val="150000"/>
                        </a:lnSpc>
                        <a:spcAft>
                          <a:spcPts val="0"/>
                        </a:spcAft>
                      </a:pPr>
                      <a:r>
                        <a:rPr lang="tr-TR" sz="1354" b="0" dirty="0">
                          <a:solidFill>
                            <a:schemeClr val="bg1"/>
                          </a:solidFill>
                          <a:effectLst/>
                        </a:rPr>
                        <a:t>  HCS</a:t>
                      </a:r>
                      <a:endParaRPr lang="tr-TR" sz="1354" b="0" dirty="0">
                        <a:solidFill>
                          <a:schemeClr val="bg1"/>
                        </a:solidFill>
                        <a:effectLst/>
                        <a:latin typeface="Tahoma"/>
                        <a:ea typeface="MS Mincho"/>
                        <a:cs typeface="Times New Roman"/>
                      </a:endParaRPr>
                    </a:p>
                  </a:txBody>
                  <a:tcPr marL="68580" marR="68580" marT="0" marB="0" anchor="ctr">
                    <a:solidFill>
                      <a:srgbClr val="B77B75"/>
                    </a:solidFill>
                  </a:tcPr>
                </a:tc>
                <a:tc>
                  <a:txBody>
                    <a:bodyPr/>
                    <a:lstStyle/>
                    <a:p>
                      <a:pPr algn="ctr">
                        <a:lnSpc>
                          <a:spcPct val="150000"/>
                        </a:lnSpc>
                        <a:spcAft>
                          <a:spcPts val="0"/>
                        </a:spcAft>
                      </a:pPr>
                      <a:r>
                        <a:rPr lang="tr-TR" sz="1354" b="0" dirty="0" smtClean="0">
                          <a:solidFill>
                            <a:schemeClr val="bg1"/>
                          </a:solidFill>
                          <a:effectLst/>
                        </a:rPr>
                        <a:t>HCS</a:t>
                      </a:r>
                      <a:r>
                        <a:rPr lang="tr-TR" sz="1354" b="0" baseline="0" dirty="0" smtClean="0">
                          <a:solidFill>
                            <a:schemeClr val="bg1"/>
                          </a:solidFill>
                          <a:effectLst/>
                        </a:rPr>
                        <a:t> Unsharp</a:t>
                      </a:r>
                      <a:endParaRPr lang="tr-TR" sz="1354" b="0" dirty="0">
                        <a:solidFill>
                          <a:schemeClr val="bg1"/>
                        </a:solidFill>
                        <a:effectLst/>
                        <a:latin typeface="Tahoma"/>
                        <a:ea typeface="MS Mincho"/>
                        <a:cs typeface="Times New Roman"/>
                      </a:endParaRPr>
                    </a:p>
                  </a:txBody>
                  <a:tcPr marL="68580" marR="68580" marT="0" marB="0" anchor="ctr">
                    <a:solidFill>
                      <a:srgbClr val="B77B75"/>
                    </a:solidFill>
                  </a:tcPr>
                </a:tc>
                <a:tc>
                  <a:txBody>
                    <a:bodyPr/>
                    <a:lstStyle/>
                    <a:p>
                      <a:pPr algn="ctr" fontAlgn="b"/>
                      <a:r>
                        <a:rPr lang="tr-TR" sz="1354" b="0" i="0" u="none" strike="noStrike" dirty="0">
                          <a:solidFill>
                            <a:schemeClr val="bg1"/>
                          </a:solidFill>
                          <a:effectLst/>
                          <a:latin typeface="Calibri" panose="020F0502020204030204" pitchFamily="34" charset="0"/>
                        </a:rPr>
                        <a:t>SFIM</a:t>
                      </a:r>
                    </a:p>
                  </a:txBody>
                  <a:tcPr marL="9525" marR="9525" marT="9525" marB="0" anchor="ctr">
                    <a:solidFill>
                      <a:srgbClr val="B77B75"/>
                    </a:solidFill>
                  </a:tcPr>
                </a:tc>
              </a:tr>
              <a:tr h="611675">
                <a:tc>
                  <a:txBody>
                    <a:bodyPr/>
                    <a:lstStyle/>
                    <a:p>
                      <a:pPr algn="just">
                        <a:lnSpc>
                          <a:spcPct val="150000"/>
                        </a:lnSpc>
                        <a:spcAft>
                          <a:spcPts val="0"/>
                        </a:spcAft>
                      </a:pPr>
                      <a:r>
                        <a:rPr lang="tr-TR" sz="1400" dirty="0">
                          <a:solidFill>
                            <a:schemeClr val="bg1"/>
                          </a:solidFill>
                          <a:effectLst/>
                        </a:rPr>
                        <a:t>RMSE|0</a:t>
                      </a:r>
                      <a:endParaRPr lang="tr-TR" sz="1400" b="1" dirty="0">
                        <a:solidFill>
                          <a:schemeClr val="bg1"/>
                        </a:solidFill>
                        <a:effectLst/>
                        <a:latin typeface="Tahoma"/>
                        <a:ea typeface="MS Mincho"/>
                        <a:cs typeface="Times New Roman"/>
                      </a:endParaRPr>
                    </a:p>
                  </a:txBody>
                  <a:tcPr marL="68580" marR="68580" marT="0" marB="0" anchor="ctr">
                    <a:solidFill>
                      <a:srgbClr val="B77B75"/>
                    </a:solidFill>
                  </a:tcPr>
                </a:tc>
                <a:tc>
                  <a:txBody>
                    <a:bodyPr/>
                    <a:lstStyle/>
                    <a:p>
                      <a:pPr algn="ctr">
                        <a:lnSpc>
                          <a:spcPct val="150000"/>
                        </a:lnSpc>
                        <a:spcAft>
                          <a:spcPts val="0"/>
                        </a:spcAft>
                      </a:pPr>
                      <a:r>
                        <a:rPr lang="tr-TR" sz="1400" dirty="0">
                          <a:solidFill>
                            <a:schemeClr val="tx1"/>
                          </a:solidFill>
                          <a:effectLst/>
                        </a:rPr>
                        <a:t>87,24</a:t>
                      </a:r>
                      <a:endParaRPr lang="tr-TR" sz="1400" b="1" dirty="0">
                        <a:solidFill>
                          <a:schemeClr val="tx1"/>
                        </a:solidFill>
                        <a:effectLst/>
                        <a:latin typeface="Tahoma"/>
                        <a:ea typeface="MS Mincho"/>
                        <a:cs typeface="Times New Roman"/>
                      </a:endParaRPr>
                    </a:p>
                  </a:txBody>
                  <a:tcPr marL="68580" marR="68580" marT="0" marB="0" anchor="ctr">
                    <a:solidFill>
                      <a:srgbClr val="B77B75"/>
                    </a:solidFill>
                  </a:tcPr>
                </a:tc>
                <a:tc>
                  <a:txBody>
                    <a:bodyPr/>
                    <a:lstStyle/>
                    <a:p>
                      <a:pPr algn="ctr">
                        <a:lnSpc>
                          <a:spcPct val="150000"/>
                        </a:lnSpc>
                        <a:spcAft>
                          <a:spcPts val="0"/>
                        </a:spcAft>
                      </a:pPr>
                      <a:r>
                        <a:rPr lang="tr-TR" sz="1400" dirty="0">
                          <a:solidFill>
                            <a:schemeClr val="tx1"/>
                          </a:solidFill>
                          <a:effectLst/>
                        </a:rPr>
                        <a:t>75,20</a:t>
                      </a:r>
                      <a:endParaRPr lang="tr-TR" sz="1400" b="1" dirty="0">
                        <a:solidFill>
                          <a:schemeClr val="tx1"/>
                        </a:solidFill>
                        <a:effectLst/>
                        <a:latin typeface="Tahoma"/>
                        <a:ea typeface="MS Mincho"/>
                        <a:cs typeface="Times New Roman"/>
                      </a:endParaRPr>
                    </a:p>
                  </a:txBody>
                  <a:tcPr marL="68580" marR="68580" marT="0" marB="0" anchor="ctr">
                    <a:solidFill>
                      <a:srgbClr val="B77B75"/>
                    </a:solidFill>
                  </a:tcPr>
                </a:tc>
                <a:tc>
                  <a:txBody>
                    <a:bodyPr/>
                    <a:lstStyle/>
                    <a:p>
                      <a:pPr algn="ctr">
                        <a:lnSpc>
                          <a:spcPct val="150000"/>
                        </a:lnSpc>
                        <a:spcAft>
                          <a:spcPts val="0"/>
                        </a:spcAft>
                      </a:pPr>
                      <a:r>
                        <a:rPr lang="tr-TR" sz="1400" dirty="0">
                          <a:solidFill>
                            <a:schemeClr val="tx1"/>
                          </a:solidFill>
                          <a:effectLst/>
                        </a:rPr>
                        <a:t>70,77</a:t>
                      </a:r>
                      <a:endParaRPr lang="tr-TR" sz="1400" b="1" dirty="0">
                        <a:solidFill>
                          <a:schemeClr val="tx1"/>
                        </a:solidFill>
                        <a:effectLst/>
                        <a:latin typeface="Tahoma"/>
                        <a:ea typeface="MS Mincho"/>
                        <a:cs typeface="Times New Roman"/>
                      </a:endParaRPr>
                    </a:p>
                  </a:txBody>
                  <a:tcPr marL="68580" marR="68580" marT="0" marB="0" anchor="ctr">
                    <a:solidFill>
                      <a:srgbClr val="B77B75"/>
                    </a:solidFill>
                  </a:tcPr>
                </a:tc>
                <a:tc>
                  <a:txBody>
                    <a:bodyPr/>
                    <a:lstStyle/>
                    <a:p>
                      <a:pPr algn="ctr">
                        <a:lnSpc>
                          <a:spcPct val="150000"/>
                        </a:lnSpc>
                        <a:spcAft>
                          <a:spcPts val="0"/>
                        </a:spcAft>
                      </a:pPr>
                      <a:r>
                        <a:rPr lang="tr-TR" sz="1400" dirty="0">
                          <a:solidFill>
                            <a:schemeClr val="tx1"/>
                          </a:solidFill>
                          <a:effectLst/>
                        </a:rPr>
                        <a:t>53,87</a:t>
                      </a:r>
                      <a:endParaRPr lang="tr-TR" sz="1400" b="1" dirty="0">
                        <a:solidFill>
                          <a:schemeClr val="tx1"/>
                        </a:solidFill>
                        <a:effectLst/>
                        <a:latin typeface="Tahoma"/>
                        <a:ea typeface="MS Mincho"/>
                        <a:cs typeface="Times New Roman"/>
                      </a:endParaRPr>
                    </a:p>
                  </a:txBody>
                  <a:tcPr marL="68580" marR="68580" marT="0" marB="0" anchor="ctr">
                    <a:solidFill>
                      <a:srgbClr val="B77B75"/>
                    </a:solidFill>
                  </a:tcPr>
                </a:tc>
                <a:tc>
                  <a:txBody>
                    <a:bodyPr/>
                    <a:lstStyle/>
                    <a:p>
                      <a:pPr algn="ctr">
                        <a:lnSpc>
                          <a:spcPct val="150000"/>
                        </a:lnSpc>
                        <a:spcAft>
                          <a:spcPts val="0"/>
                        </a:spcAft>
                      </a:pPr>
                      <a:r>
                        <a:rPr lang="tr-TR" sz="1400" u="none" dirty="0">
                          <a:solidFill>
                            <a:schemeClr val="tx1"/>
                          </a:solidFill>
                          <a:effectLst/>
                        </a:rPr>
                        <a:t>15,66</a:t>
                      </a:r>
                      <a:endParaRPr lang="tr-TR" sz="1400" b="1" u="none" dirty="0">
                        <a:solidFill>
                          <a:schemeClr val="tx1"/>
                        </a:solidFill>
                        <a:effectLst/>
                        <a:latin typeface="Tahoma"/>
                        <a:ea typeface="MS Mincho"/>
                        <a:cs typeface="Times New Roman"/>
                      </a:endParaRPr>
                    </a:p>
                  </a:txBody>
                  <a:tcPr marL="68580" marR="68580" marT="0" marB="0" anchor="ctr">
                    <a:solidFill>
                      <a:srgbClr val="B77B75"/>
                    </a:solidFill>
                  </a:tcPr>
                </a:tc>
                <a:tc>
                  <a:txBody>
                    <a:bodyPr/>
                    <a:lstStyle/>
                    <a:p>
                      <a:pPr algn="ctr">
                        <a:lnSpc>
                          <a:spcPct val="150000"/>
                        </a:lnSpc>
                        <a:spcAft>
                          <a:spcPts val="0"/>
                        </a:spcAft>
                      </a:pPr>
                      <a:r>
                        <a:rPr lang="tr-TR" sz="1400">
                          <a:solidFill>
                            <a:schemeClr val="tx1"/>
                          </a:solidFill>
                          <a:effectLst/>
                        </a:rPr>
                        <a:t>49,60</a:t>
                      </a:r>
                      <a:endParaRPr lang="tr-TR" sz="1400" b="1">
                        <a:solidFill>
                          <a:schemeClr val="tx1"/>
                        </a:solidFill>
                        <a:effectLst/>
                        <a:latin typeface="Tahoma"/>
                        <a:ea typeface="MS Mincho"/>
                        <a:cs typeface="Times New Roman"/>
                      </a:endParaRPr>
                    </a:p>
                  </a:txBody>
                  <a:tcPr marL="68580" marR="68580" marT="0" marB="0" anchor="ctr">
                    <a:solidFill>
                      <a:srgbClr val="B77B75"/>
                    </a:solidFill>
                  </a:tcPr>
                </a:tc>
                <a:tc>
                  <a:txBody>
                    <a:bodyPr/>
                    <a:lstStyle/>
                    <a:p>
                      <a:pPr algn="ctr">
                        <a:lnSpc>
                          <a:spcPct val="150000"/>
                        </a:lnSpc>
                        <a:spcAft>
                          <a:spcPts val="0"/>
                        </a:spcAft>
                      </a:pPr>
                      <a:r>
                        <a:rPr lang="tr-TR" sz="1400" dirty="0">
                          <a:solidFill>
                            <a:schemeClr val="tx1"/>
                          </a:solidFill>
                          <a:effectLst/>
                        </a:rPr>
                        <a:t>32,26</a:t>
                      </a:r>
                      <a:endParaRPr lang="tr-TR" sz="1400" b="1" dirty="0">
                        <a:solidFill>
                          <a:schemeClr val="tx1"/>
                        </a:solidFill>
                        <a:effectLst/>
                        <a:latin typeface="Tahoma"/>
                        <a:ea typeface="MS Mincho"/>
                        <a:cs typeface="Times New Roman"/>
                      </a:endParaRPr>
                    </a:p>
                  </a:txBody>
                  <a:tcPr marL="68580" marR="68580" marT="0" marB="0" anchor="ctr">
                    <a:solidFill>
                      <a:srgbClr val="B77B75"/>
                    </a:solidFill>
                  </a:tcPr>
                </a:tc>
                <a:tc>
                  <a:txBody>
                    <a:bodyPr/>
                    <a:lstStyle/>
                    <a:p>
                      <a:pPr algn="ctr">
                        <a:lnSpc>
                          <a:spcPct val="150000"/>
                        </a:lnSpc>
                        <a:spcAft>
                          <a:spcPts val="0"/>
                        </a:spcAft>
                      </a:pPr>
                      <a:r>
                        <a:rPr lang="tr-TR" sz="1400" b="0" dirty="0">
                          <a:solidFill>
                            <a:schemeClr val="tx1"/>
                          </a:solidFill>
                          <a:effectLst/>
                        </a:rPr>
                        <a:t>33,39</a:t>
                      </a:r>
                      <a:endParaRPr lang="tr-TR" sz="1400" b="0" dirty="0">
                        <a:solidFill>
                          <a:schemeClr val="tx1"/>
                        </a:solidFill>
                        <a:effectLst/>
                        <a:latin typeface="Tahoma"/>
                        <a:ea typeface="MS Mincho"/>
                        <a:cs typeface="Times New Roman"/>
                      </a:endParaRPr>
                    </a:p>
                  </a:txBody>
                  <a:tcPr marL="68580" marR="68580" marT="0" marB="0" anchor="ctr">
                    <a:solidFill>
                      <a:srgbClr val="B77B75"/>
                    </a:solidFill>
                  </a:tcPr>
                </a:tc>
                <a:tc>
                  <a:txBody>
                    <a:bodyPr/>
                    <a:lstStyle/>
                    <a:p>
                      <a:pPr algn="ctr">
                        <a:lnSpc>
                          <a:spcPct val="150000"/>
                        </a:lnSpc>
                        <a:spcAft>
                          <a:spcPts val="0"/>
                        </a:spcAft>
                      </a:pPr>
                      <a:r>
                        <a:rPr lang="tr-TR" sz="1400" b="0" dirty="0">
                          <a:solidFill>
                            <a:schemeClr val="tx1"/>
                          </a:solidFill>
                          <a:effectLst/>
                        </a:rPr>
                        <a:t>46,87</a:t>
                      </a:r>
                      <a:endParaRPr lang="tr-TR" sz="1400" b="0" dirty="0">
                        <a:solidFill>
                          <a:schemeClr val="tx1"/>
                        </a:solidFill>
                        <a:effectLst/>
                        <a:latin typeface="Tahoma"/>
                        <a:ea typeface="MS Mincho"/>
                        <a:cs typeface="Times New Roman"/>
                      </a:endParaRPr>
                    </a:p>
                  </a:txBody>
                  <a:tcPr marL="68580" marR="68580" marT="0" marB="0" anchor="ctr">
                    <a:solidFill>
                      <a:srgbClr val="B77B75"/>
                    </a:solidFill>
                  </a:tcPr>
                </a:tc>
                <a:tc>
                  <a:txBody>
                    <a:bodyPr/>
                    <a:lstStyle/>
                    <a:p>
                      <a:pPr algn="ctr" fontAlgn="b"/>
                      <a:r>
                        <a:rPr lang="tr-TR" sz="1400" b="0" i="0" u="none" strike="noStrike" dirty="0">
                          <a:solidFill>
                            <a:srgbClr val="000000"/>
                          </a:solidFill>
                          <a:effectLst/>
                          <a:latin typeface="Calibri" panose="020F0502020204030204" pitchFamily="34" charset="0"/>
                        </a:rPr>
                        <a:t>25,32</a:t>
                      </a:r>
                    </a:p>
                  </a:txBody>
                  <a:tcPr marL="9525" marR="9525" marT="9525" marB="0" anchor="ctr">
                    <a:solidFill>
                      <a:srgbClr val="B77B75"/>
                    </a:solidFill>
                  </a:tcPr>
                </a:tc>
              </a:tr>
              <a:tr h="404544">
                <a:tc>
                  <a:txBody>
                    <a:bodyPr/>
                    <a:lstStyle/>
                    <a:p>
                      <a:pPr algn="just">
                        <a:lnSpc>
                          <a:spcPct val="150000"/>
                        </a:lnSpc>
                        <a:spcAft>
                          <a:spcPts val="0"/>
                        </a:spcAft>
                      </a:pPr>
                      <a:r>
                        <a:rPr lang="tr-TR" sz="1400" dirty="0">
                          <a:solidFill>
                            <a:schemeClr val="bg1"/>
                          </a:solidFill>
                          <a:effectLst/>
                        </a:rPr>
                        <a:t>SAM|0</a:t>
                      </a:r>
                      <a:endParaRPr lang="tr-TR" sz="1400" b="1" dirty="0">
                        <a:solidFill>
                          <a:schemeClr val="bg1"/>
                        </a:solidFill>
                        <a:effectLst/>
                        <a:latin typeface="Tahoma"/>
                        <a:ea typeface="MS Mincho"/>
                        <a:cs typeface="Times New Roman"/>
                      </a:endParaRPr>
                    </a:p>
                  </a:txBody>
                  <a:tcPr marL="68580" marR="68580" marT="0" marB="0" anchor="ctr">
                    <a:solidFill>
                      <a:srgbClr val="B77B75"/>
                    </a:solidFill>
                  </a:tcPr>
                </a:tc>
                <a:tc>
                  <a:txBody>
                    <a:bodyPr/>
                    <a:lstStyle/>
                    <a:p>
                      <a:pPr algn="ctr">
                        <a:lnSpc>
                          <a:spcPct val="150000"/>
                        </a:lnSpc>
                        <a:spcAft>
                          <a:spcPts val="0"/>
                        </a:spcAft>
                      </a:pPr>
                      <a:r>
                        <a:rPr lang="tr-TR" sz="1400" dirty="0">
                          <a:solidFill>
                            <a:schemeClr val="tx1"/>
                          </a:solidFill>
                          <a:effectLst/>
                        </a:rPr>
                        <a:t>2,71</a:t>
                      </a:r>
                      <a:endParaRPr lang="tr-TR" sz="1400" b="1" dirty="0">
                        <a:solidFill>
                          <a:schemeClr val="tx1"/>
                        </a:solidFill>
                        <a:effectLst/>
                        <a:latin typeface="Tahoma"/>
                        <a:ea typeface="MS Mincho"/>
                        <a:cs typeface="Times New Roman"/>
                      </a:endParaRPr>
                    </a:p>
                  </a:txBody>
                  <a:tcPr marL="68580" marR="68580" marT="0" marB="0" anchor="ctr">
                    <a:solidFill>
                      <a:srgbClr val="B77B75"/>
                    </a:solidFill>
                  </a:tcPr>
                </a:tc>
                <a:tc>
                  <a:txBody>
                    <a:bodyPr/>
                    <a:lstStyle/>
                    <a:p>
                      <a:pPr algn="ctr">
                        <a:lnSpc>
                          <a:spcPct val="150000"/>
                        </a:lnSpc>
                        <a:spcAft>
                          <a:spcPts val="0"/>
                        </a:spcAft>
                      </a:pPr>
                      <a:r>
                        <a:rPr lang="tr-TR" sz="1400" dirty="0">
                          <a:solidFill>
                            <a:schemeClr val="tx1"/>
                          </a:solidFill>
                          <a:effectLst/>
                        </a:rPr>
                        <a:t>4,69</a:t>
                      </a:r>
                      <a:endParaRPr lang="tr-TR" sz="1400" b="1" dirty="0">
                        <a:solidFill>
                          <a:schemeClr val="tx1"/>
                        </a:solidFill>
                        <a:effectLst/>
                        <a:latin typeface="Tahoma"/>
                        <a:ea typeface="MS Mincho"/>
                        <a:cs typeface="Times New Roman"/>
                      </a:endParaRPr>
                    </a:p>
                  </a:txBody>
                  <a:tcPr marL="68580" marR="68580" marT="0" marB="0" anchor="ctr">
                    <a:solidFill>
                      <a:srgbClr val="B77B75"/>
                    </a:solidFill>
                  </a:tcPr>
                </a:tc>
                <a:tc>
                  <a:txBody>
                    <a:bodyPr/>
                    <a:lstStyle/>
                    <a:p>
                      <a:pPr algn="ctr">
                        <a:lnSpc>
                          <a:spcPct val="150000"/>
                        </a:lnSpc>
                        <a:spcAft>
                          <a:spcPts val="0"/>
                        </a:spcAft>
                      </a:pPr>
                      <a:r>
                        <a:rPr lang="tr-TR" sz="1400" u="none" dirty="0">
                          <a:solidFill>
                            <a:schemeClr val="tx1"/>
                          </a:solidFill>
                          <a:effectLst/>
                        </a:rPr>
                        <a:t>0,00</a:t>
                      </a:r>
                      <a:endParaRPr lang="tr-TR" sz="1400" b="1" u="none" dirty="0">
                        <a:solidFill>
                          <a:schemeClr val="tx1"/>
                        </a:solidFill>
                        <a:effectLst/>
                        <a:latin typeface="Tahoma"/>
                        <a:ea typeface="MS Mincho"/>
                        <a:cs typeface="Times New Roman"/>
                      </a:endParaRPr>
                    </a:p>
                  </a:txBody>
                  <a:tcPr marL="68580" marR="68580" marT="0" marB="0" anchor="ctr">
                    <a:solidFill>
                      <a:srgbClr val="B77B75"/>
                    </a:solidFill>
                  </a:tcPr>
                </a:tc>
                <a:tc>
                  <a:txBody>
                    <a:bodyPr/>
                    <a:lstStyle/>
                    <a:p>
                      <a:pPr algn="ctr">
                        <a:lnSpc>
                          <a:spcPct val="150000"/>
                        </a:lnSpc>
                        <a:spcAft>
                          <a:spcPts val="0"/>
                        </a:spcAft>
                      </a:pPr>
                      <a:r>
                        <a:rPr lang="tr-TR" sz="1400" dirty="0">
                          <a:solidFill>
                            <a:schemeClr val="tx1"/>
                          </a:solidFill>
                          <a:effectLst/>
                        </a:rPr>
                        <a:t>3,06</a:t>
                      </a:r>
                      <a:endParaRPr lang="tr-TR" sz="1400" b="1" dirty="0">
                        <a:solidFill>
                          <a:schemeClr val="tx1"/>
                        </a:solidFill>
                        <a:effectLst/>
                        <a:latin typeface="Tahoma"/>
                        <a:ea typeface="MS Mincho"/>
                        <a:cs typeface="Times New Roman"/>
                      </a:endParaRPr>
                    </a:p>
                  </a:txBody>
                  <a:tcPr marL="68580" marR="68580" marT="0" marB="0" anchor="ctr">
                    <a:solidFill>
                      <a:srgbClr val="B77B75"/>
                    </a:solidFill>
                  </a:tcPr>
                </a:tc>
                <a:tc>
                  <a:txBody>
                    <a:bodyPr/>
                    <a:lstStyle/>
                    <a:p>
                      <a:pPr algn="ctr">
                        <a:lnSpc>
                          <a:spcPct val="150000"/>
                        </a:lnSpc>
                        <a:spcAft>
                          <a:spcPts val="0"/>
                        </a:spcAft>
                      </a:pPr>
                      <a:r>
                        <a:rPr lang="tr-TR" sz="1400" dirty="0">
                          <a:solidFill>
                            <a:schemeClr val="tx1"/>
                          </a:solidFill>
                          <a:effectLst/>
                        </a:rPr>
                        <a:t>0,92</a:t>
                      </a:r>
                      <a:endParaRPr lang="tr-TR" sz="1400" b="1" dirty="0">
                        <a:solidFill>
                          <a:schemeClr val="tx1"/>
                        </a:solidFill>
                        <a:effectLst/>
                        <a:latin typeface="Tahoma"/>
                        <a:ea typeface="MS Mincho"/>
                        <a:cs typeface="Times New Roman"/>
                      </a:endParaRPr>
                    </a:p>
                  </a:txBody>
                  <a:tcPr marL="68580" marR="68580" marT="0" marB="0" anchor="ctr">
                    <a:solidFill>
                      <a:srgbClr val="B77B75"/>
                    </a:solidFill>
                  </a:tcPr>
                </a:tc>
                <a:tc>
                  <a:txBody>
                    <a:bodyPr/>
                    <a:lstStyle/>
                    <a:p>
                      <a:pPr algn="ctr">
                        <a:lnSpc>
                          <a:spcPct val="150000"/>
                        </a:lnSpc>
                        <a:spcAft>
                          <a:spcPts val="0"/>
                        </a:spcAft>
                      </a:pPr>
                      <a:r>
                        <a:rPr lang="tr-TR" sz="1400">
                          <a:solidFill>
                            <a:schemeClr val="tx1"/>
                          </a:solidFill>
                          <a:effectLst/>
                        </a:rPr>
                        <a:t>2,12</a:t>
                      </a:r>
                      <a:endParaRPr lang="tr-TR" sz="1400" b="1">
                        <a:solidFill>
                          <a:schemeClr val="tx1"/>
                        </a:solidFill>
                        <a:effectLst/>
                        <a:latin typeface="Tahoma"/>
                        <a:ea typeface="MS Mincho"/>
                        <a:cs typeface="Times New Roman"/>
                      </a:endParaRPr>
                    </a:p>
                  </a:txBody>
                  <a:tcPr marL="68580" marR="68580" marT="0" marB="0" anchor="ctr">
                    <a:solidFill>
                      <a:srgbClr val="B77B75"/>
                    </a:solidFill>
                  </a:tcPr>
                </a:tc>
                <a:tc>
                  <a:txBody>
                    <a:bodyPr/>
                    <a:lstStyle/>
                    <a:p>
                      <a:pPr algn="ctr">
                        <a:lnSpc>
                          <a:spcPct val="150000"/>
                        </a:lnSpc>
                        <a:spcAft>
                          <a:spcPts val="0"/>
                        </a:spcAft>
                      </a:pPr>
                      <a:r>
                        <a:rPr lang="tr-TR" sz="1400" dirty="0">
                          <a:solidFill>
                            <a:schemeClr val="tx1"/>
                          </a:solidFill>
                          <a:effectLst/>
                        </a:rPr>
                        <a:t>1,57</a:t>
                      </a:r>
                      <a:endParaRPr lang="tr-TR" sz="1400" b="1" dirty="0">
                        <a:solidFill>
                          <a:schemeClr val="tx1"/>
                        </a:solidFill>
                        <a:effectLst/>
                        <a:latin typeface="Tahoma"/>
                        <a:ea typeface="MS Mincho"/>
                        <a:cs typeface="Times New Roman"/>
                      </a:endParaRPr>
                    </a:p>
                  </a:txBody>
                  <a:tcPr marL="68580" marR="68580" marT="0" marB="0" anchor="ctr">
                    <a:solidFill>
                      <a:srgbClr val="B77B75"/>
                    </a:solidFill>
                  </a:tcPr>
                </a:tc>
                <a:tc>
                  <a:txBody>
                    <a:bodyPr/>
                    <a:lstStyle/>
                    <a:p>
                      <a:pPr algn="ctr">
                        <a:lnSpc>
                          <a:spcPct val="150000"/>
                        </a:lnSpc>
                        <a:spcAft>
                          <a:spcPts val="0"/>
                        </a:spcAft>
                      </a:pPr>
                      <a:r>
                        <a:rPr lang="tr-TR" sz="1400" b="0" dirty="0">
                          <a:solidFill>
                            <a:schemeClr val="tx1"/>
                          </a:solidFill>
                          <a:effectLst/>
                        </a:rPr>
                        <a:t>0,19</a:t>
                      </a:r>
                      <a:endParaRPr lang="tr-TR" sz="1400" b="0" dirty="0">
                        <a:solidFill>
                          <a:schemeClr val="tx1"/>
                        </a:solidFill>
                        <a:effectLst/>
                        <a:latin typeface="Tahoma"/>
                        <a:ea typeface="MS Mincho"/>
                        <a:cs typeface="Times New Roman"/>
                      </a:endParaRPr>
                    </a:p>
                  </a:txBody>
                  <a:tcPr marL="68580" marR="68580" marT="0" marB="0" anchor="ctr">
                    <a:solidFill>
                      <a:srgbClr val="B77B75"/>
                    </a:solidFill>
                  </a:tcPr>
                </a:tc>
                <a:tc>
                  <a:txBody>
                    <a:bodyPr/>
                    <a:lstStyle/>
                    <a:p>
                      <a:pPr algn="ctr">
                        <a:lnSpc>
                          <a:spcPct val="150000"/>
                        </a:lnSpc>
                        <a:spcAft>
                          <a:spcPts val="0"/>
                        </a:spcAft>
                      </a:pPr>
                      <a:r>
                        <a:rPr lang="tr-TR" sz="1400" b="0" dirty="0">
                          <a:solidFill>
                            <a:schemeClr val="tx1"/>
                          </a:solidFill>
                          <a:effectLst/>
                        </a:rPr>
                        <a:t>0,19</a:t>
                      </a:r>
                      <a:endParaRPr lang="tr-TR" sz="1400" b="0" dirty="0">
                        <a:solidFill>
                          <a:schemeClr val="tx1"/>
                        </a:solidFill>
                        <a:effectLst/>
                        <a:latin typeface="Tahoma"/>
                        <a:ea typeface="MS Mincho"/>
                        <a:cs typeface="Times New Roman"/>
                      </a:endParaRPr>
                    </a:p>
                  </a:txBody>
                  <a:tcPr marL="68580" marR="68580" marT="0" marB="0" anchor="ctr">
                    <a:solidFill>
                      <a:srgbClr val="B77B75"/>
                    </a:solidFill>
                  </a:tcPr>
                </a:tc>
                <a:tc>
                  <a:txBody>
                    <a:bodyPr/>
                    <a:lstStyle/>
                    <a:p>
                      <a:pPr algn="ctr" fontAlgn="b"/>
                      <a:r>
                        <a:rPr lang="tr-TR" sz="1400" b="0" i="0" u="none" strike="noStrike" dirty="0">
                          <a:solidFill>
                            <a:srgbClr val="000000"/>
                          </a:solidFill>
                          <a:effectLst/>
                          <a:latin typeface="Calibri" panose="020F0502020204030204" pitchFamily="34" charset="0"/>
                        </a:rPr>
                        <a:t>0,00</a:t>
                      </a:r>
                    </a:p>
                  </a:txBody>
                  <a:tcPr marL="9525" marR="9525" marT="9525" marB="0" anchor="ctr">
                    <a:solidFill>
                      <a:srgbClr val="B77B75"/>
                    </a:solidFill>
                  </a:tcPr>
                </a:tc>
              </a:tr>
              <a:tr h="404544">
                <a:tc>
                  <a:txBody>
                    <a:bodyPr/>
                    <a:lstStyle/>
                    <a:p>
                      <a:pPr algn="just">
                        <a:lnSpc>
                          <a:spcPct val="150000"/>
                        </a:lnSpc>
                        <a:spcAft>
                          <a:spcPts val="0"/>
                        </a:spcAft>
                      </a:pPr>
                      <a:r>
                        <a:rPr lang="tr-TR" sz="1400" dirty="0">
                          <a:solidFill>
                            <a:schemeClr val="bg1"/>
                          </a:solidFill>
                          <a:effectLst/>
                        </a:rPr>
                        <a:t>CC|1</a:t>
                      </a:r>
                      <a:endParaRPr lang="tr-TR" sz="1400" b="1" dirty="0">
                        <a:solidFill>
                          <a:schemeClr val="bg1"/>
                        </a:solidFill>
                        <a:effectLst/>
                        <a:latin typeface="Tahoma"/>
                        <a:ea typeface="MS Mincho"/>
                        <a:cs typeface="Times New Roman"/>
                      </a:endParaRPr>
                    </a:p>
                  </a:txBody>
                  <a:tcPr marL="68580" marR="68580" marT="0" marB="0" anchor="ctr">
                    <a:solidFill>
                      <a:srgbClr val="B77B75"/>
                    </a:solidFill>
                  </a:tcPr>
                </a:tc>
                <a:tc>
                  <a:txBody>
                    <a:bodyPr/>
                    <a:lstStyle/>
                    <a:p>
                      <a:pPr algn="ctr">
                        <a:lnSpc>
                          <a:spcPct val="150000"/>
                        </a:lnSpc>
                        <a:spcAft>
                          <a:spcPts val="0"/>
                        </a:spcAft>
                      </a:pPr>
                      <a:r>
                        <a:rPr lang="tr-TR" sz="1400" dirty="0">
                          <a:solidFill>
                            <a:schemeClr val="tx1"/>
                          </a:solidFill>
                          <a:effectLst/>
                        </a:rPr>
                        <a:t>0,91</a:t>
                      </a:r>
                      <a:endParaRPr lang="tr-TR" sz="1400" b="1" dirty="0">
                        <a:solidFill>
                          <a:schemeClr val="tx1"/>
                        </a:solidFill>
                        <a:effectLst/>
                        <a:latin typeface="Tahoma"/>
                        <a:ea typeface="MS Mincho"/>
                        <a:cs typeface="Times New Roman"/>
                      </a:endParaRPr>
                    </a:p>
                  </a:txBody>
                  <a:tcPr marL="68580" marR="68580" marT="0" marB="0" anchor="ctr">
                    <a:solidFill>
                      <a:srgbClr val="B77B75"/>
                    </a:solidFill>
                  </a:tcPr>
                </a:tc>
                <a:tc>
                  <a:txBody>
                    <a:bodyPr/>
                    <a:lstStyle/>
                    <a:p>
                      <a:pPr algn="ctr">
                        <a:lnSpc>
                          <a:spcPct val="150000"/>
                        </a:lnSpc>
                        <a:spcAft>
                          <a:spcPts val="0"/>
                        </a:spcAft>
                      </a:pPr>
                      <a:r>
                        <a:rPr lang="tr-TR" sz="1400" dirty="0">
                          <a:solidFill>
                            <a:schemeClr val="tx1"/>
                          </a:solidFill>
                          <a:effectLst/>
                        </a:rPr>
                        <a:t>0,90</a:t>
                      </a:r>
                      <a:endParaRPr lang="tr-TR" sz="1400" b="1" dirty="0">
                        <a:solidFill>
                          <a:schemeClr val="tx1"/>
                        </a:solidFill>
                        <a:effectLst/>
                        <a:latin typeface="Tahoma"/>
                        <a:ea typeface="MS Mincho"/>
                        <a:cs typeface="Times New Roman"/>
                      </a:endParaRPr>
                    </a:p>
                  </a:txBody>
                  <a:tcPr marL="68580" marR="68580" marT="0" marB="0" anchor="ctr">
                    <a:solidFill>
                      <a:srgbClr val="B77B75"/>
                    </a:solidFill>
                  </a:tcPr>
                </a:tc>
                <a:tc>
                  <a:txBody>
                    <a:bodyPr/>
                    <a:lstStyle/>
                    <a:p>
                      <a:pPr algn="ctr">
                        <a:lnSpc>
                          <a:spcPct val="150000"/>
                        </a:lnSpc>
                        <a:spcAft>
                          <a:spcPts val="0"/>
                        </a:spcAft>
                      </a:pPr>
                      <a:r>
                        <a:rPr lang="tr-TR" sz="1400" dirty="0">
                          <a:solidFill>
                            <a:schemeClr val="tx1"/>
                          </a:solidFill>
                          <a:effectLst/>
                        </a:rPr>
                        <a:t>0,95</a:t>
                      </a:r>
                      <a:endParaRPr lang="tr-TR" sz="1400" b="1" dirty="0">
                        <a:solidFill>
                          <a:schemeClr val="tx1"/>
                        </a:solidFill>
                        <a:effectLst/>
                        <a:latin typeface="Tahoma"/>
                        <a:ea typeface="MS Mincho"/>
                        <a:cs typeface="Times New Roman"/>
                      </a:endParaRPr>
                    </a:p>
                  </a:txBody>
                  <a:tcPr marL="68580" marR="68580" marT="0" marB="0" anchor="ctr">
                    <a:solidFill>
                      <a:srgbClr val="B77B75"/>
                    </a:solidFill>
                  </a:tcPr>
                </a:tc>
                <a:tc>
                  <a:txBody>
                    <a:bodyPr/>
                    <a:lstStyle/>
                    <a:p>
                      <a:pPr algn="ctr">
                        <a:lnSpc>
                          <a:spcPct val="150000"/>
                        </a:lnSpc>
                        <a:spcAft>
                          <a:spcPts val="0"/>
                        </a:spcAft>
                      </a:pPr>
                      <a:r>
                        <a:rPr lang="tr-TR" sz="1400" dirty="0">
                          <a:solidFill>
                            <a:schemeClr val="tx1"/>
                          </a:solidFill>
                          <a:effectLst/>
                        </a:rPr>
                        <a:t>0,95</a:t>
                      </a:r>
                      <a:endParaRPr lang="tr-TR" sz="1400" b="1" dirty="0">
                        <a:solidFill>
                          <a:schemeClr val="tx1"/>
                        </a:solidFill>
                        <a:effectLst/>
                        <a:latin typeface="Tahoma"/>
                        <a:ea typeface="MS Mincho"/>
                        <a:cs typeface="Times New Roman"/>
                      </a:endParaRPr>
                    </a:p>
                  </a:txBody>
                  <a:tcPr marL="68580" marR="68580" marT="0" marB="0" anchor="ctr">
                    <a:solidFill>
                      <a:srgbClr val="B77B75"/>
                    </a:solidFill>
                  </a:tcPr>
                </a:tc>
                <a:tc>
                  <a:txBody>
                    <a:bodyPr/>
                    <a:lstStyle/>
                    <a:p>
                      <a:pPr algn="ctr">
                        <a:lnSpc>
                          <a:spcPct val="150000"/>
                        </a:lnSpc>
                        <a:spcAft>
                          <a:spcPts val="0"/>
                        </a:spcAft>
                      </a:pPr>
                      <a:r>
                        <a:rPr lang="tr-TR" sz="1400" dirty="0">
                          <a:solidFill>
                            <a:schemeClr val="tx1"/>
                          </a:solidFill>
                          <a:effectLst/>
                        </a:rPr>
                        <a:t>1,00</a:t>
                      </a:r>
                      <a:endParaRPr lang="tr-TR" sz="1400" b="1" dirty="0">
                        <a:solidFill>
                          <a:schemeClr val="tx1"/>
                        </a:solidFill>
                        <a:effectLst/>
                        <a:latin typeface="Tahoma"/>
                        <a:ea typeface="MS Mincho"/>
                        <a:cs typeface="Times New Roman"/>
                      </a:endParaRPr>
                    </a:p>
                  </a:txBody>
                  <a:tcPr marL="68580" marR="68580" marT="0" marB="0" anchor="ctr">
                    <a:solidFill>
                      <a:srgbClr val="B77B75"/>
                    </a:solidFill>
                  </a:tcPr>
                </a:tc>
                <a:tc>
                  <a:txBody>
                    <a:bodyPr/>
                    <a:lstStyle/>
                    <a:p>
                      <a:pPr algn="ctr">
                        <a:lnSpc>
                          <a:spcPct val="150000"/>
                        </a:lnSpc>
                        <a:spcAft>
                          <a:spcPts val="0"/>
                        </a:spcAft>
                      </a:pPr>
                      <a:r>
                        <a:rPr lang="tr-TR" sz="1400" dirty="0">
                          <a:solidFill>
                            <a:schemeClr val="tx1"/>
                          </a:solidFill>
                          <a:effectLst/>
                        </a:rPr>
                        <a:t>0,96</a:t>
                      </a:r>
                      <a:endParaRPr lang="tr-TR" sz="1400" b="1" dirty="0">
                        <a:solidFill>
                          <a:schemeClr val="tx1"/>
                        </a:solidFill>
                        <a:effectLst/>
                        <a:latin typeface="Tahoma"/>
                        <a:ea typeface="MS Mincho"/>
                        <a:cs typeface="Times New Roman"/>
                      </a:endParaRPr>
                    </a:p>
                  </a:txBody>
                  <a:tcPr marL="68580" marR="68580" marT="0" marB="0" anchor="ctr">
                    <a:solidFill>
                      <a:srgbClr val="B77B75"/>
                    </a:solidFill>
                  </a:tcPr>
                </a:tc>
                <a:tc>
                  <a:txBody>
                    <a:bodyPr/>
                    <a:lstStyle/>
                    <a:p>
                      <a:pPr algn="ctr">
                        <a:lnSpc>
                          <a:spcPct val="150000"/>
                        </a:lnSpc>
                        <a:spcAft>
                          <a:spcPts val="0"/>
                        </a:spcAft>
                      </a:pPr>
                      <a:r>
                        <a:rPr lang="tr-TR" sz="1400" dirty="0">
                          <a:solidFill>
                            <a:schemeClr val="tx1"/>
                          </a:solidFill>
                          <a:effectLst/>
                        </a:rPr>
                        <a:t>0,98</a:t>
                      </a:r>
                      <a:endParaRPr lang="tr-TR" sz="1400" b="1" dirty="0">
                        <a:solidFill>
                          <a:schemeClr val="tx1"/>
                        </a:solidFill>
                        <a:effectLst/>
                        <a:latin typeface="Tahoma"/>
                        <a:ea typeface="MS Mincho"/>
                        <a:cs typeface="Times New Roman"/>
                      </a:endParaRPr>
                    </a:p>
                  </a:txBody>
                  <a:tcPr marL="68580" marR="68580" marT="0" marB="0" anchor="ctr">
                    <a:solidFill>
                      <a:srgbClr val="B77B75"/>
                    </a:solidFill>
                  </a:tcPr>
                </a:tc>
                <a:tc>
                  <a:txBody>
                    <a:bodyPr/>
                    <a:lstStyle/>
                    <a:p>
                      <a:pPr algn="ctr">
                        <a:lnSpc>
                          <a:spcPct val="150000"/>
                        </a:lnSpc>
                        <a:spcAft>
                          <a:spcPts val="0"/>
                        </a:spcAft>
                      </a:pPr>
                      <a:r>
                        <a:rPr lang="tr-TR" sz="1400" b="0" dirty="0">
                          <a:solidFill>
                            <a:schemeClr val="tx1"/>
                          </a:solidFill>
                          <a:effectLst/>
                        </a:rPr>
                        <a:t>0,99</a:t>
                      </a:r>
                      <a:endParaRPr lang="tr-TR" sz="1400" b="0" dirty="0">
                        <a:solidFill>
                          <a:schemeClr val="tx1"/>
                        </a:solidFill>
                        <a:effectLst/>
                        <a:latin typeface="Tahoma"/>
                        <a:ea typeface="MS Mincho"/>
                        <a:cs typeface="Times New Roman"/>
                      </a:endParaRPr>
                    </a:p>
                  </a:txBody>
                  <a:tcPr marL="68580" marR="68580" marT="0" marB="0" anchor="ctr">
                    <a:solidFill>
                      <a:srgbClr val="B77B75"/>
                    </a:solidFill>
                  </a:tcPr>
                </a:tc>
                <a:tc>
                  <a:txBody>
                    <a:bodyPr/>
                    <a:lstStyle/>
                    <a:p>
                      <a:pPr algn="ctr">
                        <a:lnSpc>
                          <a:spcPct val="150000"/>
                        </a:lnSpc>
                        <a:spcAft>
                          <a:spcPts val="0"/>
                        </a:spcAft>
                      </a:pPr>
                      <a:r>
                        <a:rPr lang="tr-TR" sz="1400" b="0" dirty="0">
                          <a:solidFill>
                            <a:schemeClr val="tx1"/>
                          </a:solidFill>
                          <a:effectLst/>
                        </a:rPr>
                        <a:t>0,98</a:t>
                      </a:r>
                      <a:endParaRPr lang="tr-TR" sz="1400" b="0" dirty="0">
                        <a:solidFill>
                          <a:schemeClr val="tx1"/>
                        </a:solidFill>
                        <a:effectLst/>
                        <a:latin typeface="Tahoma"/>
                        <a:ea typeface="MS Mincho"/>
                        <a:cs typeface="Times New Roman"/>
                      </a:endParaRPr>
                    </a:p>
                  </a:txBody>
                  <a:tcPr marL="68580" marR="68580" marT="0" marB="0" anchor="ctr">
                    <a:solidFill>
                      <a:srgbClr val="B77B75"/>
                    </a:solidFill>
                  </a:tcPr>
                </a:tc>
                <a:tc>
                  <a:txBody>
                    <a:bodyPr/>
                    <a:lstStyle/>
                    <a:p>
                      <a:pPr algn="ctr" fontAlgn="b"/>
                      <a:r>
                        <a:rPr lang="tr-TR" sz="1400" b="0" i="0" u="none" strike="noStrike" dirty="0">
                          <a:solidFill>
                            <a:srgbClr val="000000"/>
                          </a:solidFill>
                          <a:effectLst/>
                          <a:latin typeface="Calibri" panose="020F0502020204030204" pitchFamily="34" charset="0"/>
                        </a:rPr>
                        <a:t>0,99</a:t>
                      </a:r>
                    </a:p>
                  </a:txBody>
                  <a:tcPr marL="9525" marR="9525" marT="9525" marB="0" anchor="ctr">
                    <a:solidFill>
                      <a:srgbClr val="B77B75"/>
                    </a:solidFill>
                  </a:tcPr>
                </a:tc>
              </a:tr>
              <a:tr h="611675">
                <a:tc>
                  <a:txBody>
                    <a:bodyPr/>
                    <a:lstStyle/>
                    <a:p>
                      <a:pPr algn="just">
                        <a:lnSpc>
                          <a:spcPct val="150000"/>
                        </a:lnSpc>
                        <a:spcAft>
                          <a:spcPts val="0"/>
                        </a:spcAft>
                      </a:pPr>
                      <a:r>
                        <a:rPr lang="tr-TR" sz="1400" dirty="0">
                          <a:solidFill>
                            <a:schemeClr val="bg1"/>
                          </a:solidFill>
                          <a:effectLst/>
                        </a:rPr>
                        <a:t>RASE|0</a:t>
                      </a:r>
                      <a:endParaRPr lang="tr-TR" sz="1400" b="1" dirty="0">
                        <a:solidFill>
                          <a:schemeClr val="bg1"/>
                        </a:solidFill>
                        <a:effectLst/>
                        <a:latin typeface="Tahoma"/>
                        <a:ea typeface="MS Mincho"/>
                        <a:cs typeface="Times New Roman"/>
                      </a:endParaRPr>
                    </a:p>
                  </a:txBody>
                  <a:tcPr marL="68580" marR="68580" marT="0" marB="0" anchor="ctr">
                    <a:solidFill>
                      <a:srgbClr val="B77B75"/>
                    </a:solidFill>
                  </a:tcPr>
                </a:tc>
                <a:tc>
                  <a:txBody>
                    <a:bodyPr/>
                    <a:lstStyle/>
                    <a:p>
                      <a:pPr algn="ctr">
                        <a:lnSpc>
                          <a:spcPct val="150000"/>
                        </a:lnSpc>
                        <a:spcAft>
                          <a:spcPts val="0"/>
                        </a:spcAft>
                      </a:pPr>
                      <a:r>
                        <a:rPr lang="tr-TR" sz="1400" dirty="0">
                          <a:solidFill>
                            <a:schemeClr val="tx1"/>
                          </a:solidFill>
                          <a:effectLst/>
                        </a:rPr>
                        <a:t>29,94</a:t>
                      </a:r>
                      <a:endParaRPr lang="tr-TR" sz="1400" b="1" dirty="0">
                        <a:solidFill>
                          <a:schemeClr val="tx1"/>
                        </a:solidFill>
                        <a:effectLst/>
                        <a:latin typeface="Tahoma"/>
                        <a:ea typeface="MS Mincho"/>
                        <a:cs typeface="Times New Roman"/>
                      </a:endParaRPr>
                    </a:p>
                  </a:txBody>
                  <a:tcPr marL="68580" marR="68580" marT="0" marB="0" anchor="ctr">
                    <a:solidFill>
                      <a:srgbClr val="B77B75"/>
                    </a:solidFill>
                  </a:tcPr>
                </a:tc>
                <a:tc>
                  <a:txBody>
                    <a:bodyPr/>
                    <a:lstStyle/>
                    <a:p>
                      <a:pPr algn="ctr">
                        <a:lnSpc>
                          <a:spcPct val="150000"/>
                        </a:lnSpc>
                        <a:spcAft>
                          <a:spcPts val="0"/>
                        </a:spcAft>
                      </a:pPr>
                      <a:r>
                        <a:rPr lang="tr-TR" sz="1400" dirty="0">
                          <a:solidFill>
                            <a:schemeClr val="tx1"/>
                          </a:solidFill>
                          <a:effectLst/>
                        </a:rPr>
                        <a:t>25,81</a:t>
                      </a:r>
                      <a:endParaRPr lang="tr-TR" sz="1400" b="1" dirty="0">
                        <a:solidFill>
                          <a:schemeClr val="tx1"/>
                        </a:solidFill>
                        <a:effectLst/>
                        <a:latin typeface="Tahoma"/>
                        <a:ea typeface="MS Mincho"/>
                        <a:cs typeface="Times New Roman"/>
                      </a:endParaRPr>
                    </a:p>
                  </a:txBody>
                  <a:tcPr marL="68580" marR="68580" marT="0" marB="0" anchor="ctr">
                    <a:solidFill>
                      <a:srgbClr val="B77B75"/>
                    </a:solidFill>
                  </a:tcPr>
                </a:tc>
                <a:tc>
                  <a:txBody>
                    <a:bodyPr/>
                    <a:lstStyle/>
                    <a:p>
                      <a:pPr algn="ctr">
                        <a:lnSpc>
                          <a:spcPct val="150000"/>
                        </a:lnSpc>
                        <a:spcAft>
                          <a:spcPts val="0"/>
                        </a:spcAft>
                      </a:pPr>
                      <a:r>
                        <a:rPr lang="tr-TR" sz="1400" dirty="0">
                          <a:solidFill>
                            <a:schemeClr val="tx1"/>
                          </a:solidFill>
                          <a:effectLst/>
                        </a:rPr>
                        <a:t>24,29</a:t>
                      </a:r>
                      <a:endParaRPr lang="tr-TR" sz="1400" b="1" dirty="0">
                        <a:solidFill>
                          <a:schemeClr val="tx1"/>
                        </a:solidFill>
                        <a:effectLst/>
                        <a:latin typeface="Tahoma"/>
                        <a:ea typeface="MS Mincho"/>
                        <a:cs typeface="Times New Roman"/>
                      </a:endParaRPr>
                    </a:p>
                  </a:txBody>
                  <a:tcPr marL="68580" marR="68580" marT="0" marB="0" anchor="ctr">
                    <a:solidFill>
                      <a:srgbClr val="B77B75"/>
                    </a:solidFill>
                  </a:tcPr>
                </a:tc>
                <a:tc>
                  <a:txBody>
                    <a:bodyPr/>
                    <a:lstStyle/>
                    <a:p>
                      <a:pPr algn="ctr">
                        <a:lnSpc>
                          <a:spcPct val="150000"/>
                        </a:lnSpc>
                        <a:spcAft>
                          <a:spcPts val="0"/>
                        </a:spcAft>
                      </a:pPr>
                      <a:r>
                        <a:rPr lang="tr-TR" sz="1400" dirty="0">
                          <a:solidFill>
                            <a:schemeClr val="tx1"/>
                          </a:solidFill>
                          <a:effectLst/>
                        </a:rPr>
                        <a:t>18,49</a:t>
                      </a:r>
                      <a:endParaRPr lang="tr-TR" sz="1400" b="1" dirty="0">
                        <a:solidFill>
                          <a:schemeClr val="tx1"/>
                        </a:solidFill>
                        <a:effectLst/>
                        <a:latin typeface="Tahoma"/>
                        <a:ea typeface="MS Mincho"/>
                        <a:cs typeface="Times New Roman"/>
                      </a:endParaRPr>
                    </a:p>
                  </a:txBody>
                  <a:tcPr marL="68580" marR="68580" marT="0" marB="0" anchor="ctr">
                    <a:solidFill>
                      <a:srgbClr val="B77B75"/>
                    </a:solidFill>
                  </a:tcPr>
                </a:tc>
                <a:tc>
                  <a:txBody>
                    <a:bodyPr/>
                    <a:lstStyle/>
                    <a:p>
                      <a:pPr algn="ctr">
                        <a:lnSpc>
                          <a:spcPct val="150000"/>
                        </a:lnSpc>
                        <a:spcAft>
                          <a:spcPts val="0"/>
                        </a:spcAft>
                      </a:pPr>
                      <a:r>
                        <a:rPr lang="tr-TR" sz="1400" dirty="0">
                          <a:solidFill>
                            <a:schemeClr val="tx1"/>
                          </a:solidFill>
                          <a:effectLst/>
                        </a:rPr>
                        <a:t>5,37</a:t>
                      </a:r>
                      <a:endParaRPr lang="tr-TR" sz="1400" b="1" dirty="0">
                        <a:solidFill>
                          <a:schemeClr val="tx1"/>
                        </a:solidFill>
                        <a:effectLst/>
                        <a:latin typeface="Tahoma"/>
                        <a:ea typeface="MS Mincho"/>
                        <a:cs typeface="Times New Roman"/>
                      </a:endParaRPr>
                    </a:p>
                  </a:txBody>
                  <a:tcPr marL="68580" marR="68580" marT="0" marB="0" anchor="ctr">
                    <a:solidFill>
                      <a:srgbClr val="B77B75"/>
                    </a:solidFill>
                  </a:tcPr>
                </a:tc>
                <a:tc>
                  <a:txBody>
                    <a:bodyPr/>
                    <a:lstStyle/>
                    <a:p>
                      <a:pPr algn="ctr">
                        <a:lnSpc>
                          <a:spcPct val="150000"/>
                        </a:lnSpc>
                        <a:spcAft>
                          <a:spcPts val="0"/>
                        </a:spcAft>
                      </a:pPr>
                      <a:r>
                        <a:rPr lang="tr-TR" sz="1400" dirty="0">
                          <a:solidFill>
                            <a:schemeClr val="tx1"/>
                          </a:solidFill>
                          <a:effectLst/>
                        </a:rPr>
                        <a:t>17,02</a:t>
                      </a:r>
                      <a:endParaRPr lang="tr-TR" sz="1400" b="1" dirty="0">
                        <a:solidFill>
                          <a:schemeClr val="tx1"/>
                        </a:solidFill>
                        <a:effectLst/>
                        <a:latin typeface="Tahoma"/>
                        <a:ea typeface="MS Mincho"/>
                        <a:cs typeface="Times New Roman"/>
                      </a:endParaRPr>
                    </a:p>
                  </a:txBody>
                  <a:tcPr marL="68580" marR="68580" marT="0" marB="0" anchor="ctr">
                    <a:solidFill>
                      <a:srgbClr val="B77B75"/>
                    </a:solidFill>
                  </a:tcPr>
                </a:tc>
                <a:tc>
                  <a:txBody>
                    <a:bodyPr/>
                    <a:lstStyle/>
                    <a:p>
                      <a:pPr algn="ctr">
                        <a:lnSpc>
                          <a:spcPct val="150000"/>
                        </a:lnSpc>
                        <a:spcAft>
                          <a:spcPts val="0"/>
                        </a:spcAft>
                      </a:pPr>
                      <a:r>
                        <a:rPr lang="tr-TR" sz="1400" dirty="0">
                          <a:solidFill>
                            <a:schemeClr val="tx1"/>
                          </a:solidFill>
                          <a:effectLst/>
                        </a:rPr>
                        <a:t>11,07</a:t>
                      </a:r>
                      <a:endParaRPr lang="tr-TR" sz="1400" b="1" dirty="0">
                        <a:solidFill>
                          <a:schemeClr val="tx1"/>
                        </a:solidFill>
                        <a:effectLst/>
                        <a:latin typeface="Tahoma"/>
                        <a:ea typeface="MS Mincho"/>
                        <a:cs typeface="Times New Roman"/>
                      </a:endParaRPr>
                    </a:p>
                  </a:txBody>
                  <a:tcPr marL="68580" marR="68580" marT="0" marB="0" anchor="ctr">
                    <a:solidFill>
                      <a:srgbClr val="B77B75"/>
                    </a:solidFill>
                  </a:tcPr>
                </a:tc>
                <a:tc>
                  <a:txBody>
                    <a:bodyPr/>
                    <a:lstStyle/>
                    <a:p>
                      <a:pPr algn="ctr">
                        <a:lnSpc>
                          <a:spcPct val="150000"/>
                        </a:lnSpc>
                        <a:spcAft>
                          <a:spcPts val="0"/>
                        </a:spcAft>
                      </a:pPr>
                      <a:r>
                        <a:rPr lang="tr-TR" sz="1400" b="0" dirty="0">
                          <a:solidFill>
                            <a:schemeClr val="tx1"/>
                          </a:solidFill>
                          <a:effectLst/>
                        </a:rPr>
                        <a:t>9,15</a:t>
                      </a:r>
                      <a:endParaRPr lang="tr-TR" sz="1400" b="0" dirty="0">
                        <a:solidFill>
                          <a:schemeClr val="tx1"/>
                        </a:solidFill>
                        <a:effectLst/>
                        <a:latin typeface="Tahoma"/>
                        <a:ea typeface="MS Mincho"/>
                        <a:cs typeface="Times New Roman"/>
                      </a:endParaRPr>
                    </a:p>
                  </a:txBody>
                  <a:tcPr marL="68580" marR="68580" marT="0" marB="0" anchor="ctr">
                    <a:solidFill>
                      <a:srgbClr val="B77B75"/>
                    </a:solidFill>
                  </a:tcPr>
                </a:tc>
                <a:tc>
                  <a:txBody>
                    <a:bodyPr/>
                    <a:lstStyle/>
                    <a:p>
                      <a:pPr algn="ctr">
                        <a:lnSpc>
                          <a:spcPct val="150000"/>
                        </a:lnSpc>
                        <a:spcAft>
                          <a:spcPts val="0"/>
                        </a:spcAft>
                      </a:pPr>
                      <a:r>
                        <a:rPr lang="tr-TR" sz="1400" b="0" dirty="0">
                          <a:solidFill>
                            <a:schemeClr val="tx1"/>
                          </a:solidFill>
                          <a:effectLst/>
                        </a:rPr>
                        <a:t>12,89</a:t>
                      </a:r>
                      <a:endParaRPr lang="tr-TR" sz="1400" b="0" dirty="0">
                        <a:solidFill>
                          <a:schemeClr val="tx1"/>
                        </a:solidFill>
                        <a:effectLst/>
                        <a:latin typeface="Tahoma"/>
                        <a:ea typeface="MS Mincho"/>
                        <a:cs typeface="Times New Roman"/>
                      </a:endParaRPr>
                    </a:p>
                  </a:txBody>
                  <a:tcPr marL="68580" marR="68580" marT="0" marB="0" anchor="ctr">
                    <a:solidFill>
                      <a:srgbClr val="B77B75"/>
                    </a:solidFill>
                  </a:tcPr>
                </a:tc>
                <a:tc>
                  <a:txBody>
                    <a:bodyPr/>
                    <a:lstStyle/>
                    <a:p>
                      <a:pPr algn="ctr" fontAlgn="b"/>
                      <a:r>
                        <a:rPr lang="tr-TR" sz="1400" b="0" i="0" u="none" strike="noStrike" dirty="0">
                          <a:solidFill>
                            <a:srgbClr val="000000"/>
                          </a:solidFill>
                          <a:effectLst/>
                          <a:latin typeface="Calibri" panose="020F0502020204030204" pitchFamily="34" charset="0"/>
                        </a:rPr>
                        <a:t>5,88</a:t>
                      </a:r>
                    </a:p>
                  </a:txBody>
                  <a:tcPr marL="9525" marR="9525" marT="9525" marB="0" anchor="ctr">
                    <a:solidFill>
                      <a:srgbClr val="B77B75"/>
                    </a:solidFill>
                  </a:tcPr>
                </a:tc>
              </a:tr>
              <a:tr h="611675">
                <a:tc>
                  <a:txBody>
                    <a:bodyPr/>
                    <a:lstStyle/>
                    <a:p>
                      <a:pPr algn="just">
                        <a:lnSpc>
                          <a:spcPct val="150000"/>
                        </a:lnSpc>
                        <a:spcAft>
                          <a:spcPts val="0"/>
                        </a:spcAft>
                      </a:pPr>
                      <a:r>
                        <a:rPr lang="tr-TR" sz="1400" dirty="0">
                          <a:solidFill>
                            <a:schemeClr val="bg1"/>
                          </a:solidFill>
                          <a:effectLst/>
                        </a:rPr>
                        <a:t>QAVE|1</a:t>
                      </a:r>
                      <a:endParaRPr lang="tr-TR" sz="1400" b="1" dirty="0">
                        <a:solidFill>
                          <a:schemeClr val="bg1"/>
                        </a:solidFill>
                        <a:effectLst/>
                        <a:latin typeface="Tahoma"/>
                        <a:ea typeface="MS Mincho"/>
                        <a:cs typeface="Times New Roman"/>
                      </a:endParaRPr>
                    </a:p>
                  </a:txBody>
                  <a:tcPr marL="68580" marR="68580" marT="0" marB="0" anchor="ctr">
                    <a:solidFill>
                      <a:srgbClr val="B77B75"/>
                    </a:solidFill>
                  </a:tcPr>
                </a:tc>
                <a:tc>
                  <a:txBody>
                    <a:bodyPr/>
                    <a:lstStyle/>
                    <a:p>
                      <a:pPr algn="ctr">
                        <a:lnSpc>
                          <a:spcPct val="150000"/>
                        </a:lnSpc>
                        <a:spcAft>
                          <a:spcPts val="0"/>
                        </a:spcAft>
                      </a:pPr>
                      <a:r>
                        <a:rPr lang="tr-TR" sz="1400" dirty="0">
                          <a:solidFill>
                            <a:schemeClr val="tx1"/>
                          </a:solidFill>
                          <a:effectLst/>
                        </a:rPr>
                        <a:t>0,98</a:t>
                      </a:r>
                      <a:endParaRPr lang="tr-TR" sz="1400" b="1" dirty="0">
                        <a:solidFill>
                          <a:schemeClr val="tx1"/>
                        </a:solidFill>
                        <a:effectLst/>
                        <a:latin typeface="Tahoma"/>
                        <a:ea typeface="MS Mincho"/>
                        <a:cs typeface="Times New Roman"/>
                      </a:endParaRPr>
                    </a:p>
                  </a:txBody>
                  <a:tcPr marL="68580" marR="68580" marT="0" marB="0" anchor="ctr">
                    <a:solidFill>
                      <a:srgbClr val="B77B75"/>
                    </a:solidFill>
                  </a:tcPr>
                </a:tc>
                <a:tc>
                  <a:txBody>
                    <a:bodyPr/>
                    <a:lstStyle/>
                    <a:p>
                      <a:pPr algn="ctr">
                        <a:lnSpc>
                          <a:spcPct val="150000"/>
                        </a:lnSpc>
                        <a:spcAft>
                          <a:spcPts val="0"/>
                        </a:spcAft>
                      </a:pPr>
                      <a:r>
                        <a:rPr lang="tr-TR" sz="1400" dirty="0">
                          <a:solidFill>
                            <a:schemeClr val="tx1"/>
                          </a:solidFill>
                          <a:effectLst/>
                        </a:rPr>
                        <a:t>0,94</a:t>
                      </a:r>
                      <a:endParaRPr lang="tr-TR" sz="1400" b="1" dirty="0">
                        <a:solidFill>
                          <a:schemeClr val="tx1"/>
                        </a:solidFill>
                        <a:effectLst/>
                        <a:latin typeface="Tahoma"/>
                        <a:ea typeface="MS Mincho"/>
                        <a:cs typeface="Times New Roman"/>
                      </a:endParaRPr>
                    </a:p>
                  </a:txBody>
                  <a:tcPr marL="68580" marR="68580" marT="0" marB="0" anchor="ctr">
                    <a:solidFill>
                      <a:srgbClr val="B77B75"/>
                    </a:solidFill>
                  </a:tcPr>
                </a:tc>
                <a:tc>
                  <a:txBody>
                    <a:bodyPr/>
                    <a:lstStyle/>
                    <a:p>
                      <a:pPr algn="ctr">
                        <a:lnSpc>
                          <a:spcPct val="150000"/>
                        </a:lnSpc>
                        <a:spcAft>
                          <a:spcPts val="0"/>
                        </a:spcAft>
                      </a:pPr>
                      <a:r>
                        <a:rPr lang="tr-TR" sz="1400" dirty="0">
                          <a:solidFill>
                            <a:schemeClr val="tx1"/>
                          </a:solidFill>
                          <a:effectLst/>
                        </a:rPr>
                        <a:t>0,97</a:t>
                      </a:r>
                      <a:endParaRPr lang="tr-TR" sz="1400" b="1" dirty="0">
                        <a:solidFill>
                          <a:schemeClr val="tx1"/>
                        </a:solidFill>
                        <a:effectLst/>
                        <a:latin typeface="Tahoma"/>
                        <a:ea typeface="MS Mincho"/>
                        <a:cs typeface="Times New Roman"/>
                      </a:endParaRPr>
                    </a:p>
                  </a:txBody>
                  <a:tcPr marL="68580" marR="68580" marT="0" marB="0" anchor="ctr">
                    <a:solidFill>
                      <a:srgbClr val="B77B75"/>
                    </a:solidFill>
                  </a:tcPr>
                </a:tc>
                <a:tc>
                  <a:txBody>
                    <a:bodyPr/>
                    <a:lstStyle/>
                    <a:p>
                      <a:pPr algn="ctr">
                        <a:lnSpc>
                          <a:spcPct val="150000"/>
                        </a:lnSpc>
                        <a:spcAft>
                          <a:spcPts val="0"/>
                        </a:spcAft>
                      </a:pPr>
                      <a:r>
                        <a:rPr lang="tr-TR" sz="1400" dirty="0">
                          <a:solidFill>
                            <a:schemeClr val="tx1"/>
                          </a:solidFill>
                          <a:effectLst/>
                        </a:rPr>
                        <a:t>0,97</a:t>
                      </a:r>
                      <a:endParaRPr lang="tr-TR" sz="1400" b="1" dirty="0">
                        <a:solidFill>
                          <a:schemeClr val="tx1"/>
                        </a:solidFill>
                        <a:effectLst/>
                        <a:latin typeface="Tahoma"/>
                        <a:ea typeface="MS Mincho"/>
                        <a:cs typeface="Times New Roman"/>
                      </a:endParaRPr>
                    </a:p>
                  </a:txBody>
                  <a:tcPr marL="68580" marR="68580" marT="0" marB="0" anchor="ctr">
                    <a:solidFill>
                      <a:srgbClr val="B77B75"/>
                    </a:solidFill>
                  </a:tcPr>
                </a:tc>
                <a:tc>
                  <a:txBody>
                    <a:bodyPr/>
                    <a:lstStyle/>
                    <a:p>
                      <a:pPr algn="ctr">
                        <a:lnSpc>
                          <a:spcPct val="150000"/>
                        </a:lnSpc>
                        <a:spcAft>
                          <a:spcPts val="0"/>
                        </a:spcAft>
                      </a:pPr>
                      <a:r>
                        <a:rPr lang="tr-TR" sz="1400" dirty="0">
                          <a:solidFill>
                            <a:schemeClr val="tx1"/>
                          </a:solidFill>
                          <a:effectLst/>
                        </a:rPr>
                        <a:t>0,99</a:t>
                      </a:r>
                      <a:endParaRPr lang="tr-TR" sz="1400" b="1" dirty="0">
                        <a:solidFill>
                          <a:schemeClr val="tx1"/>
                        </a:solidFill>
                        <a:effectLst/>
                        <a:latin typeface="Tahoma"/>
                        <a:ea typeface="MS Mincho"/>
                        <a:cs typeface="Times New Roman"/>
                      </a:endParaRPr>
                    </a:p>
                  </a:txBody>
                  <a:tcPr marL="68580" marR="68580" marT="0" marB="0" anchor="ctr">
                    <a:solidFill>
                      <a:srgbClr val="B77B75"/>
                    </a:solidFill>
                  </a:tcPr>
                </a:tc>
                <a:tc>
                  <a:txBody>
                    <a:bodyPr/>
                    <a:lstStyle/>
                    <a:p>
                      <a:pPr algn="ctr">
                        <a:lnSpc>
                          <a:spcPct val="150000"/>
                        </a:lnSpc>
                        <a:spcAft>
                          <a:spcPts val="0"/>
                        </a:spcAft>
                      </a:pPr>
                      <a:r>
                        <a:rPr lang="tr-TR" sz="1400" dirty="0">
                          <a:solidFill>
                            <a:schemeClr val="tx1"/>
                          </a:solidFill>
                          <a:effectLst/>
                        </a:rPr>
                        <a:t>0,99</a:t>
                      </a:r>
                      <a:endParaRPr lang="tr-TR" sz="1400" b="1" dirty="0">
                        <a:solidFill>
                          <a:schemeClr val="tx1"/>
                        </a:solidFill>
                        <a:effectLst/>
                        <a:latin typeface="Tahoma"/>
                        <a:ea typeface="MS Mincho"/>
                        <a:cs typeface="Times New Roman"/>
                      </a:endParaRPr>
                    </a:p>
                  </a:txBody>
                  <a:tcPr marL="68580" marR="68580" marT="0" marB="0" anchor="ctr">
                    <a:solidFill>
                      <a:srgbClr val="B77B75"/>
                    </a:solidFill>
                  </a:tcPr>
                </a:tc>
                <a:tc>
                  <a:txBody>
                    <a:bodyPr/>
                    <a:lstStyle/>
                    <a:p>
                      <a:pPr algn="ctr">
                        <a:lnSpc>
                          <a:spcPct val="150000"/>
                        </a:lnSpc>
                        <a:spcAft>
                          <a:spcPts val="0"/>
                        </a:spcAft>
                      </a:pPr>
                      <a:r>
                        <a:rPr lang="tr-TR" sz="1400" dirty="0">
                          <a:solidFill>
                            <a:schemeClr val="tx1"/>
                          </a:solidFill>
                          <a:effectLst/>
                        </a:rPr>
                        <a:t>0,99</a:t>
                      </a:r>
                      <a:endParaRPr lang="tr-TR" sz="1400" b="1" dirty="0">
                        <a:solidFill>
                          <a:schemeClr val="tx1"/>
                        </a:solidFill>
                        <a:effectLst/>
                        <a:latin typeface="Tahoma"/>
                        <a:ea typeface="MS Mincho"/>
                        <a:cs typeface="Times New Roman"/>
                      </a:endParaRPr>
                    </a:p>
                  </a:txBody>
                  <a:tcPr marL="68580" marR="68580" marT="0" marB="0" anchor="ctr">
                    <a:solidFill>
                      <a:srgbClr val="B77B75"/>
                    </a:solidFill>
                  </a:tcPr>
                </a:tc>
                <a:tc>
                  <a:txBody>
                    <a:bodyPr/>
                    <a:lstStyle/>
                    <a:p>
                      <a:pPr algn="ctr">
                        <a:lnSpc>
                          <a:spcPct val="150000"/>
                        </a:lnSpc>
                        <a:spcAft>
                          <a:spcPts val="0"/>
                        </a:spcAft>
                      </a:pPr>
                      <a:r>
                        <a:rPr lang="tr-TR" sz="1400" b="0" dirty="0">
                          <a:solidFill>
                            <a:schemeClr val="tx1"/>
                          </a:solidFill>
                          <a:effectLst/>
                        </a:rPr>
                        <a:t>1,00</a:t>
                      </a:r>
                      <a:endParaRPr lang="tr-TR" sz="1400" b="0" dirty="0">
                        <a:solidFill>
                          <a:schemeClr val="tx1"/>
                        </a:solidFill>
                        <a:effectLst/>
                        <a:latin typeface="Tahoma"/>
                        <a:ea typeface="MS Mincho"/>
                        <a:cs typeface="Times New Roman"/>
                      </a:endParaRPr>
                    </a:p>
                  </a:txBody>
                  <a:tcPr marL="68580" marR="68580" marT="0" marB="0" anchor="ctr">
                    <a:solidFill>
                      <a:srgbClr val="B77B75"/>
                    </a:solidFill>
                  </a:tcPr>
                </a:tc>
                <a:tc>
                  <a:txBody>
                    <a:bodyPr/>
                    <a:lstStyle/>
                    <a:p>
                      <a:pPr algn="ctr">
                        <a:lnSpc>
                          <a:spcPct val="150000"/>
                        </a:lnSpc>
                        <a:spcAft>
                          <a:spcPts val="0"/>
                        </a:spcAft>
                      </a:pPr>
                      <a:r>
                        <a:rPr lang="tr-TR" sz="1400" b="0" dirty="0">
                          <a:solidFill>
                            <a:schemeClr val="tx1"/>
                          </a:solidFill>
                          <a:effectLst/>
                        </a:rPr>
                        <a:t>0,99</a:t>
                      </a:r>
                      <a:endParaRPr lang="tr-TR" sz="1400" b="0" dirty="0">
                        <a:solidFill>
                          <a:schemeClr val="tx1"/>
                        </a:solidFill>
                        <a:effectLst/>
                        <a:latin typeface="Tahoma"/>
                        <a:ea typeface="MS Mincho"/>
                        <a:cs typeface="Times New Roman"/>
                      </a:endParaRPr>
                    </a:p>
                  </a:txBody>
                  <a:tcPr marL="68580" marR="68580" marT="0" marB="0" anchor="ctr">
                    <a:solidFill>
                      <a:srgbClr val="B77B75"/>
                    </a:solidFill>
                  </a:tcPr>
                </a:tc>
                <a:tc>
                  <a:txBody>
                    <a:bodyPr/>
                    <a:lstStyle/>
                    <a:p>
                      <a:pPr algn="ctr" fontAlgn="b"/>
                      <a:r>
                        <a:rPr lang="tr-TR" sz="1400" b="0" i="0" u="none" strike="noStrike" dirty="0">
                          <a:solidFill>
                            <a:srgbClr val="000000"/>
                          </a:solidFill>
                          <a:effectLst/>
                          <a:latin typeface="Calibri" panose="020F0502020204030204" pitchFamily="34" charset="0"/>
                        </a:rPr>
                        <a:t>1,00</a:t>
                      </a:r>
                    </a:p>
                  </a:txBody>
                  <a:tcPr marL="9525" marR="9525" marT="9525" marB="0" anchor="ctr">
                    <a:solidFill>
                      <a:srgbClr val="B77B75"/>
                    </a:solidFill>
                  </a:tcPr>
                </a:tc>
              </a:tr>
              <a:tr h="404544">
                <a:tc>
                  <a:txBody>
                    <a:bodyPr/>
                    <a:lstStyle/>
                    <a:p>
                      <a:pPr algn="just">
                        <a:lnSpc>
                          <a:spcPct val="150000"/>
                        </a:lnSpc>
                        <a:spcAft>
                          <a:spcPts val="0"/>
                        </a:spcAft>
                      </a:pPr>
                      <a:r>
                        <a:rPr lang="tr-TR" sz="1400" dirty="0">
                          <a:solidFill>
                            <a:schemeClr val="bg1"/>
                          </a:solidFill>
                          <a:effectLst/>
                        </a:rPr>
                        <a:t>SID|0</a:t>
                      </a:r>
                      <a:endParaRPr lang="tr-TR" sz="1400" b="1" dirty="0">
                        <a:solidFill>
                          <a:schemeClr val="bg1"/>
                        </a:solidFill>
                        <a:effectLst/>
                        <a:latin typeface="Tahoma"/>
                        <a:ea typeface="MS Mincho"/>
                        <a:cs typeface="Times New Roman"/>
                      </a:endParaRPr>
                    </a:p>
                  </a:txBody>
                  <a:tcPr marL="68580" marR="68580" marT="0" marB="0" anchor="ctr">
                    <a:solidFill>
                      <a:srgbClr val="B77B75"/>
                    </a:solidFill>
                  </a:tcPr>
                </a:tc>
                <a:tc>
                  <a:txBody>
                    <a:bodyPr/>
                    <a:lstStyle/>
                    <a:p>
                      <a:pPr algn="ctr">
                        <a:lnSpc>
                          <a:spcPct val="150000"/>
                        </a:lnSpc>
                        <a:spcAft>
                          <a:spcPts val="0"/>
                        </a:spcAft>
                      </a:pPr>
                      <a:r>
                        <a:rPr lang="tr-TR" sz="1400">
                          <a:solidFill>
                            <a:schemeClr val="tx1"/>
                          </a:solidFill>
                          <a:effectLst/>
                        </a:rPr>
                        <a:t>0,01</a:t>
                      </a:r>
                      <a:endParaRPr lang="tr-TR" sz="1400" b="1">
                        <a:solidFill>
                          <a:schemeClr val="tx1"/>
                        </a:solidFill>
                        <a:effectLst/>
                        <a:latin typeface="Tahoma"/>
                        <a:ea typeface="MS Mincho"/>
                        <a:cs typeface="Times New Roman"/>
                      </a:endParaRPr>
                    </a:p>
                  </a:txBody>
                  <a:tcPr marL="68580" marR="68580" marT="0" marB="0" anchor="ctr">
                    <a:solidFill>
                      <a:srgbClr val="B77B75"/>
                    </a:solidFill>
                  </a:tcPr>
                </a:tc>
                <a:tc>
                  <a:txBody>
                    <a:bodyPr/>
                    <a:lstStyle/>
                    <a:p>
                      <a:pPr algn="ctr">
                        <a:lnSpc>
                          <a:spcPct val="150000"/>
                        </a:lnSpc>
                        <a:spcAft>
                          <a:spcPts val="0"/>
                        </a:spcAft>
                      </a:pPr>
                      <a:r>
                        <a:rPr lang="tr-TR" sz="1400">
                          <a:solidFill>
                            <a:schemeClr val="tx1"/>
                          </a:solidFill>
                          <a:effectLst/>
                        </a:rPr>
                        <a:t>0,02</a:t>
                      </a:r>
                      <a:endParaRPr lang="tr-TR" sz="1400" b="1">
                        <a:solidFill>
                          <a:schemeClr val="tx1"/>
                        </a:solidFill>
                        <a:effectLst/>
                        <a:latin typeface="Tahoma"/>
                        <a:ea typeface="MS Mincho"/>
                        <a:cs typeface="Times New Roman"/>
                      </a:endParaRPr>
                    </a:p>
                  </a:txBody>
                  <a:tcPr marL="68580" marR="68580" marT="0" marB="0" anchor="ctr">
                    <a:solidFill>
                      <a:srgbClr val="B77B75"/>
                    </a:solidFill>
                  </a:tcPr>
                </a:tc>
                <a:tc>
                  <a:txBody>
                    <a:bodyPr/>
                    <a:lstStyle/>
                    <a:p>
                      <a:pPr algn="ctr">
                        <a:lnSpc>
                          <a:spcPct val="150000"/>
                        </a:lnSpc>
                        <a:spcAft>
                          <a:spcPts val="0"/>
                        </a:spcAft>
                      </a:pPr>
                      <a:r>
                        <a:rPr lang="tr-TR" sz="1400" dirty="0">
                          <a:solidFill>
                            <a:schemeClr val="tx1"/>
                          </a:solidFill>
                          <a:effectLst/>
                        </a:rPr>
                        <a:t>0,00</a:t>
                      </a:r>
                      <a:endParaRPr lang="tr-TR" sz="1400" b="1" dirty="0">
                        <a:solidFill>
                          <a:schemeClr val="tx1"/>
                        </a:solidFill>
                        <a:effectLst/>
                        <a:latin typeface="Tahoma"/>
                        <a:ea typeface="MS Mincho"/>
                        <a:cs typeface="Times New Roman"/>
                      </a:endParaRPr>
                    </a:p>
                  </a:txBody>
                  <a:tcPr marL="68580" marR="68580" marT="0" marB="0" anchor="ctr">
                    <a:solidFill>
                      <a:srgbClr val="B77B75"/>
                    </a:solidFill>
                  </a:tcPr>
                </a:tc>
                <a:tc>
                  <a:txBody>
                    <a:bodyPr/>
                    <a:lstStyle/>
                    <a:p>
                      <a:pPr algn="ctr">
                        <a:lnSpc>
                          <a:spcPct val="150000"/>
                        </a:lnSpc>
                        <a:spcAft>
                          <a:spcPts val="0"/>
                        </a:spcAft>
                      </a:pPr>
                      <a:r>
                        <a:rPr lang="tr-TR" sz="1400" dirty="0">
                          <a:solidFill>
                            <a:schemeClr val="tx1"/>
                          </a:solidFill>
                          <a:effectLst/>
                        </a:rPr>
                        <a:t>0,01</a:t>
                      </a:r>
                      <a:endParaRPr lang="tr-TR" sz="1400" b="1" dirty="0">
                        <a:solidFill>
                          <a:schemeClr val="tx1"/>
                        </a:solidFill>
                        <a:effectLst/>
                        <a:latin typeface="Tahoma"/>
                        <a:ea typeface="MS Mincho"/>
                        <a:cs typeface="Times New Roman"/>
                      </a:endParaRPr>
                    </a:p>
                  </a:txBody>
                  <a:tcPr marL="68580" marR="68580" marT="0" marB="0" anchor="ctr">
                    <a:solidFill>
                      <a:srgbClr val="B77B75"/>
                    </a:solidFill>
                  </a:tcPr>
                </a:tc>
                <a:tc>
                  <a:txBody>
                    <a:bodyPr/>
                    <a:lstStyle/>
                    <a:p>
                      <a:pPr algn="ctr">
                        <a:lnSpc>
                          <a:spcPct val="150000"/>
                        </a:lnSpc>
                        <a:spcAft>
                          <a:spcPts val="0"/>
                        </a:spcAft>
                      </a:pPr>
                      <a:r>
                        <a:rPr lang="tr-TR" sz="1400" dirty="0">
                          <a:solidFill>
                            <a:schemeClr val="tx1"/>
                          </a:solidFill>
                          <a:effectLst/>
                        </a:rPr>
                        <a:t>0,00</a:t>
                      </a:r>
                      <a:endParaRPr lang="tr-TR" sz="1400" b="1" dirty="0">
                        <a:solidFill>
                          <a:schemeClr val="tx1"/>
                        </a:solidFill>
                        <a:effectLst/>
                        <a:latin typeface="Tahoma"/>
                        <a:ea typeface="MS Mincho"/>
                        <a:cs typeface="Times New Roman"/>
                      </a:endParaRPr>
                    </a:p>
                  </a:txBody>
                  <a:tcPr marL="68580" marR="68580" marT="0" marB="0" anchor="ctr">
                    <a:solidFill>
                      <a:srgbClr val="B77B75"/>
                    </a:solidFill>
                  </a:tcPr>
                </a:tc>
                <a:tc>
                  <a:txBody>
                    <a:bodyPr/>
                    <a:lstStyle/>
                    <a:p>
                      <a:pPr algn="ctr">
                        <a:lnSpc>
                          <a:spcPct val="150000"/>
                        </a:lnSpc>
                        <a:spcAft>
                          <a:spcPts val="0"/>
                        </a:spcAft>
                      </a:pPr>
                      <a:r>
                        <a:rPr lang="tr-TR" sz="1400" dirty="0">
                          <a:solidFill>
                            <a:schemeClr val="tx1"/>
                          </a:solidFill>
                          <a:effectLst/>
                        </a:rPr>
                        <a:t>0,01</a:t>
                      </a:r>
                      <a:endParaRPr lang="tr-TR" sz="1400" b="1" dirty="0">
                        <a:solidFill>
                          <a:schemeClr val="tx1"/>
                        </a:solidFill>
                        <a:effectLst/>
                        <a:latin typeface="Tahoma"/>
                        <a:ea typeface="MS Mincho"/>
                        <a:cs typeface="Times New Roman"/>
                      </a:endParaRPr>
                    </a:p>
                  </a:txBody>
                  <a:tcPr marL="68580" marR="68580" marT="0" marB="0" anchor="ctr">
                    <a:solidFill>
                      <a:srgbClr val="B77B75"/>
                    </a:solidFill>
                  </a:tcPr>
                </a:tc>
                <a:tc>
                  <a:txBody>
                    <a:bodyPr/>
                    <a:lstStyle/>
                    <a:p>
                      <a:pPr algn="ctr">
                        <a:lnSpc>
                          <a:spcPct val="150000"/>
                        </a:lnSpc>
                        <a:spcAft>
                          <a:spcPts val="0"/>
                        </a:spcAft>
                      </a:pPr>
                      <a:r>
                        <a:rPr lang="tr-TR" sz="1400" dirty="0">
                          <a:solidFill>
                            <a:schemeClr val="tx1"/>
                          </a:solidFill>
                          <a:effectLst/>
                        </a:rPr>
                        <a:t>0,00</a:t>
                      </a:r>
                      <a:endParaRPr lang="tr-TR" sz="1400" b="1" dirty="0">
                        <a:solidFill>
                          <a:schemeClr val="tx1"/>
                        </a:solidFill>
                        <a:effectLst/>
                        <a:latin typeface="Tahoma"/>
                        <a:ea typeface="MS Mincho"/>
                        <a:cs typeface="Times New Roman"/>
                      </a:endParaRPr>
                    </a:p>
                  </a:txBody>
                  <a:tcPr marL="68580" marR="68580" marT="0" marB="0" anchor="ctr">
                    <a:solidFill>
                      <a:srgbClr val="B77B75"/>
                    </a:solidFill>
                  </a:tcPr>
                </a:tc>
                <a:tc>
                  <a:txBody>
                    <a:bodyPr/>
                    <a:lstStyle/>
                    <a:p>
                      <a:pPr algn="ctr">
                        <a:lnSpc>
                          <a:spcPct val="150000"/>
                        </a:lnSpc>
                        <a:spcAft>
                          <a:spcPts val="0"/>
                        </a:spcAft>
                      </a:pPr>
                      <a:r>
                        <a:rPr lang="tr-TR" sz="1400" b="0" dirty="0">
                          <a:solidFill>
                            <a:schemeClr val="tx1"/>
                          </a:solidFill>
                          <a:effectLst/>
                        </a:rPr>
                        <a:t>0,00</a:t>
                      </a:r>
                      <a:endParaRPr lang="tr-TR" sz="1400" b="0" dirty="0">
                        <a:solidFill>
                          <a:schemeClr val="tx1"/>
                        </a:solidFill>
                        <a:effectLst/>
                        <a:latin typeface="Tahoma"/>
                        <a:ea typeface="MS Mincho"/>
                        <a:cs typeface="Times New Roman"/>
                      </a:endParaRPr>
                    </a:p>
                  </a:txBody>
                  <a:tcPr marL="68580" marR="68580" marT="0" marB="0" anchor="ctr">
                    <a:solidFill>
                      <a:srgbClr val="B77B75"/>
                    </a:solidFill>
                  </a:tcPr>
                </a:tc>
                <a:tc>
                  <a:txBody>
                    <a:bodyPr/>
                    <a:lstStyle/>
                    <a:p>
                      <a:pPr algn="ctr">
                        <a:lnSpc>
                          <a:spcPct val="150000"/>
                        </a:lnSpc>
                        <a:spcAft>
                          <a:spcPts val="0"/>
                        </a:spcAft>
                      </a:pPr>
                      <a:r>
                        <a:rPr lang="tr-TR" sz="1400" b="0" dirty="0">
                          <a:solidFill>
                            <a:schemeClr val="tx1"/>
                          </a:solidFill>
                          <a:effectLst/>
                        </a:rPr>
                        <a:t>0,00</a:t>
                      </a:r>
                      <a:endParaRPr lang="tr-TR" sz="1400" b="0" dirty="0">
                        <a:solidFill>
                          <a:schemeClr val="tx1"/>
                        </a:solidFill>
                        <a:effectLst/>
                        <a:latin typeface="Tahoma"/>
                        <a:ea typeface="MS Mincho"/>
                        <a:cs typeface="Times New Roman"/>
                      </a:endParaRPr>
                    </a:p>
                  </a:txBody>
                  <a:tcPr marL="68580" marR="68580" marT="0" marB="0" anchor="ctr">
                    <a:solidFill>
                      <a:srgbClr val="B77B75"/>
                    </a:solidFill>
                  </a:tcPr>
                </a:tc>
                <a:tc>
                  <a:txBody>
                    <a:bodyPr/>
                    <a:lstStyle/>
                    <a:p>
                      <a:pPr algn="ctr" fontAlgn="b"/>
                      <a:r>
                        <a:rPr lang="tr-TR" sz="1400" b="0" i="0" u="none" strike="noStrike" dirty="0">
                          <a:solidFill>
                            <a:srgbClr val="000000"/>
                          </a:solidFill>
                          <a:effectLst/>
                          <a:latin typeface="Calibri" panose="020F0502020204030204" pitchFamily="34" charset="0"/>
                        </a:rPr>
                        <a:t>0,00</a:t>
                      </a:r>
                    </a:p>
                  </a:txBody>
                  <a:tcPr marL="9525" marR="9525" marT="9525" marB="0" anchor="ctr">
                    <a:solidFill>
                      <a:srgbClr val="B77B75"/>
                    </a:solidFill>
                  </a:tcPr>
                </a:tc>
              </a:tr>
              <a:tr h="611675">
                <a:tc>
                  <a:txBody>
                    <a:bodyPr/>
                    <a:lstStyle/>
                    <a:p>
                      <a:pPr algn="just">
                        <a:lnSpc>
                          <a:spcPct val="150000"/>
                        </a:lnSpc>
                        <a:spcAft>
                          <a:spcPts val="0"/>
                        </a:spcAft>
                      </a:pPr>
                      <a:r>
                        <a:rPr lang="tr-TR" sz="1400" dirty="0">
                          <a:solidFill>
                            <a:schemeClr val="bg1"/>
                          </a:solidFill>
                          <a:effectLst/>
                        </a:rPr>
                        <a:t>ERGAS|0</a:t>
                      </a:r>
                      <a:endParaRPr lang="tr-TR" sz="1400" b="1" dirty="0">
                        <a:solidFill>
                          <a:schemeClr val="bg1"/>
                        </a:solidFill>
                        <a:effectLst/>
                        <a:latin typeface="Tahoma"/>
                        <a:ea typeface="MS Mincho"/>
                        <a:cs typeface="Times New Roman"/>
                      </a:endParaRPr>
                    </a:p>
                  </a:txBody>
                  <a:tcPr marL="68580" marR="68580" marT="0" marB="0" anchor="ctr">
                    <a:solidFill>
                      <a:srgbClr val="B77B75"/>
                    </a:solidFill>
                  </a:tcPr>
                </a:tc>
                <a:tc>
                  <a:txBody>
                    <a:bodyPr/>
                    <a:lstStyle/>
                    <a:p>
                      <a:pPr algn="ctr">
                        <a:lnSpc>
                          <a:spcPct val="150000"/>
                        </a:lnSpc>
                        <a:spcAft>
                          <a:spcPts val="0"/>
                        </a:spcAft>
                      </a:pPr>
                      <a:r>
                        <a:rPr lang="tr-TR" sz="1400" dirty="0">
                          <a:solidFill>
                            <a:schemeClr val="tx1"/>
                          </a:solidFill>
                          <a:effectLst/>
                        </a:rPr>
                        <a:t>7,94</a:t>
                      </a:r>
                      <a:endParaRPr lang="tr-TR" sz="1400" b="1" dirty="0">
                        <a:solidFill>
                          <a:schemeClr val="tx1"/>
                        </a:solidFill>
                        <a:effectLst/>
                        <a:latin typeface="Tahoma"/>
                        <a:ea typeface="MS Mincho"/>
                        <a:cs typeface="Times New Roman"/>
                      </a:endParaRPr>
                    </a:p>
                  </a:txBody>
                  <a:tcPr marL="68580" marR="68580" marT="0" marB="0" anchor="ctr">
                    <a:solidFill>
                      <a:srgbClr val="B77B75"/>
                    </a:solidFill>
                  </a:tcPr>
                </a:tc>
                <a:tc>
                  <a:txBody>
                    <a:bodyPr/>
                    <a:lstStyle/>
                    <a:p>
                      <a:pPr algn="ctr">
                        <a:lnSpc>
                          <a:spcPct val="150000"/>
                        </a:lnSpc>
                        <a:spcAft>
                          <a:spcPts val="0"/>
                        </a:spcAft>
                      </a:pPr>
                      <a:r>
                        <a:rPr lang="tr-TR" sz="1400" dirty="0">
                          <a:solidFill>
                            <a:schemeClr val="tx1"/>
                          </a:solidFill>
                          <a:effectLst/>
                        </a:rPr>
                        <a:t>7,36</a:t>
                      </a:r>
                      <a:endParaRPr lang="tr-TR" sz="1400" b="1" dirty="0">
                        <a:solidFill>
                          <a:schemeClr val="tx1"/>
                        </a:solidFill>
                        <a:effectLst/>
                        <a:latin typeface="Tahoma"/>
                        <a:ea typeface="MS Mincho"/>
                        <a:cs typeface="Times New Roman"/>
                      </a:endParaRPr>
                    </a:p>
                  </a:txBody>
                  <a:tcPr marL="68580" marR="68580" marT="0" marB="0" anchor="ctr">
                    <a:solidFill>
                      <a:srgbClr val="B77B75"/>
                    </a:solidFill>
                  </a:tcPr>
                </a:tc>
                <a:tc>
                  <a:txBody>
                    <a:bodyPr/>
                    <a:lstStyle/>
                    <a:p>
                      <a:pPr algn="ctr">
                        <a:lnSpc>
                          <a:spcPct val="150000"/>
                        </a:lnSpc>
                        <a:spcAft>
                          <a:spcPts val="0"/>
                        </a:spcAft>
                      </a:pPr>
                      <a:r>
                        <a:rPr lang="tr-TR" sz="1400" dirty="0">
                          <a:solidFill>
                            <a:schemeClr val="tx1"/>
                          </a:solidFill>
                          <a:effectLst/>
                        </a:rPr>
                        <a:t>7,82</a:t>
                      </a:r>
                      <a:endParaRPr lang="tr-TR" sz="1400" b="1" dirty="0">
                        <a:solidFill>
                          <a:schemeClr val="tx1"/>
                        </a:solidFill>
                        <a:effectLst/>
                        <a:latin typeface="Tahoma"/>
                        <a:ea typeface="MS Mincho"/>
                        <a:cs typeface="Times New Roman"/>
                      </a:endParaRPr>
                    </a:p>
                  </a:txBody>
                  <a:tcPr marL="68580" marR="68580" marT="0" marB="0" anchor="ctr">
                    <a:solidFill>
                      <a:srgbClr val="B77B75"/>
                    </a:solidFill>
                  </a:tcPr>
                </a:tc>
                <a:tc>
                  <a:txBody>
                    <a:bodyPr/>
                    <a:lstStyle/>
                    <a:p>
                      <a:pPr algn="ctr">
                        <a:lnSpc>
                          <a:spcPct val="150000"/>
                        </a:lnSpc>
                        <a:spcAft>
                          <a:spcPts val="0"/>
                        </a:spcAft>
                      </a:pPr>
                      <a:r>
                        <a:rPr lang="tr-TR" sz="1400" dirty="0">
                          <a:solidFill>
                            <a:schemeClr val="tx1"/>
                          </a:solidFill>
                          <a:effectLst/>
                        </a:rPr>
                        <a:t>5,25</a:t>
                      </a:r>
                      <a:endParaRPr lang="tr-TR" sz="1400" b="1" dirty="0">
                        <a:solidFill>
                          <a:schemeClr val="tx1"/>
                        </a:solidFill>
                        <a:effectLst/>
                        <a:latin typeface="Tahoma"/>
                        <a:ea typeface="MS Mincho"/>
                        <a:cs typeface="Times New Roman"/>
                      </a:endParaRPr>
                    </a:p>
                  </a:txBody>
                  <a:tcPr marL="68580" marR="68580" marT="0" marB="0" anchor="ctr">
                    <a:solidFill>
                      <a:srgbClr val="B77B75"/>
                    </a:solidFill>
                  </a:tcPr>
                </a:tc>
                <a:tc>
                  <a:txBody>
                    <a:bodyPr/>
                    <a:lstStyle/>
                    <a:p>
                      <a:pPr algn="ctr">
                        <a:lnSpc>
                          <a:spcPct val="150000"/>
                        </a:lnSpc>
                        <a:spcAft>
                          <a:spcPts val="0"/>
                        </a:spcAft>
                      </a:pPr>
                      <a:r>
                        <a:rPr lang="tr-TR" sz="1400" dirty="0">
                          <a:solidFill>
                            <a:schemeClr val="tx1"/>
                          </a:solidFill>
                          <a:effectLst/>
                        </a:rPr>
                        <a:t>1,51</a:t>
                      </a:r>
                      <a:endParaRPr lang="tr-TR" sz="1400" b="1" dirty="0">
                        <a:solidFill>
                          <a:schemeClr val="tx1"/>
                        </a:solidFill>
                        <a:effectLst/>
                        <a:latin typeface="Tahoma"/>
                        <a:ea typeface="MS Mincho"/>
                        <a:cs typeface="Times New Roman"/>
                      </a:endParaRPr>
                    </a:p>
                  </a:txBody>
                  <a:tcPr marL="68580" marR="68580" marT="0" marB="0" anchor="ctr">
                    <a:solidFill>
                      <a:srgbClr val="B77B75"/>
                    </a:solidFill>
                  </a:tcPr>
                </a:tc>
                <a:tc>
                  <a:txBody>
                    <a:bodyPr/>
                    <a:lstStyle/>
                    <a:p>
                      <a:pPr algn="ctr">
                        <a:lnSpc>
                          <a:spcPct val="150000"/>
                        </a:lnSpc>
                        <a:spcAft>
                          <a:spcPts val="0"/>
                        </a:spcAft>
                      </a:pPr>
                      <a:r>
                        <a:rPr lang="tr-TR" sz="1400" dirty="0">
                          <a:solidFill>
                            <a:schemeClr val="tx1"/>
                          </a:solidFill>
                          <a:effectLst/>
                        </a:rPr>
                        <a:t>4,53</a:t>
                      </a:r>
                      <a:endParaRPr lang="tr-TR" sz="1400" b="1" dirty="0">
                        <a:solidFill>
                          <a:schemeClr val="tx1"/>
                        </a:solidFill>
                        <a:effectLst/>
                        <a:latin typeface="Tahoma"/>
                        <a:ea typeface="MS Mincho"/>
                        <a:cs typeface="Times New Roman"/>
                      </a:endParaRPr>
                    </a:p>
                  </a:txBody>
                  <a:tcPr marL="68580" marR="68580" marT="0" marB="0" anchor="ctr">
                    <a:solidFill>
                      <a:srgbClr val="B77B75"/>
                    </a:solidFill>
                  </a:tcPr>
                </a:tc>
                <a:tc>
                  <a:txBody>
                    <a:bodyPr/>
                    <a:lstStyle/>
                    <a:p>
                      <a:pPr algn="ctr">
                        <a:lnSpc>
                          <a:spcPct val="150000"/>
                        </a:lnSpc>
                        <a:spcAft>
                          <a:spcPts val="0"/>
                        </a:spcAft>
                      </a:pPr>
                      <a:r>
                        <a:rPr lang="tr-TR" sz="1400" dirty="0">
                          <a:solidFill>
                            <a:schemeClr val="tx1"/>
                          </a:solidFill>
                          <a:effectLst/>
                        </a:rPr>
                        <a:t>3,13</a:t>
                      </a:r>
                      <a:endParaRPr lang="tr-TR" sz="1400" b="1" dirty="0">
                        <a:solidFill>
                          <a:schemeClr val="tx1"/>
                        </a:solidFill>
                        <a:effectLst/>
                        <a:latin typeface="Tahoma"/>
                        <a:ea typeface="MS Mincho"/>
                        <a:cs typeface="Times New Roman"/>
                      </a:endParaRPr>
                    </a:p>
                  </a:txBody>
                  <a:tcPr marL="68580" marR="68580" marT="0" marB="0" anchor="ctr">
                    <a:solidFill>
                      <a:srgbClr val="B77B75"/>
                    </a:solidFill>
                  </a:tcPr>
                </a:tc>
                <a:tc>
                  <a:txBody>
                    <a:bodyPr/>
                    <a:lstStyle/>
                    <a:p>
                      <a:pPr algn="ctr">
                        <a:lnSpc>
                          <a:spcPct val="150000"/>
                        </a:lnSpc>
                        <a:spcAft>
                          <a:spcPts val="0"/>
                        </a:spcAft>
                      </a:pPr>
                      <a:r>
                        <a:rPr lang="tr-TR" sz="1400" b="0" dirty="0">
                          <a:solidFill>
                            <a:schemeClr val="tx1"/>
                          </a:solidFill>
                          <a:effectLst/>
                        </a:rPr>
                        <a:t>2,40</a:t>
                      </a:r>
                      <a:endParaRPr lang="tr-TR" sz="1400" b="0" dirty="0">
                        <a:solidFill>
                          <a:schemeClr val="tx1"/>
                        </a:solidFill>
                        <a:effectLst/>
                        <a:latin typeface="Tahoma"/>
                        <a:ea typeface="MS Mincho"/>
                        <a:cs typeface="Times New Roman"/>
                      </a:endParaRPr>
                    </a:p>
                  </a:txBody>
                  <a:tcPr marL="68580" marR="68580" marT="0" marB="0" anchor="ctr">
                    <a:solidFill>
                      <a:srgbClr val="B77B75"/>
                    </a:solidFill>
                  </a:tcPr>
                </a:tc>
                <a:tc>
                  <a:txBody>
                    <a:bodyPr/>
                    <a:lstStyle/>
                    <a:p>
                      <a:pPr algn="ctr">
                        <a:lnSpc>
                          <a:spcPct val="150000"/>
                        </a:lnSpc>
                        <a:spcAft>
                          <a:spcPts val="0"/>
                        </a:spcAft>
                      </a:pPr>
                      <a:r>
                        <a:rPr lang="tr-TR" sz="1400" b="0" dirty="0">
                          <a:solidFill>
                            <a:schemeClr val="tx1"/>
                          </a:solidFill>
                          <a:effectLst/>
                        </a:rPr>
                        <a:t>3,38</a:t>
                      </a:r>
                      <a:endParaRPr lang="tr-TR" sz="1400" b="0" dirty="0">
                        <a:solidFill>
                          <a:schemeClr val="tx1"/>
                        </a:solidFill>
                        <a:effectLst/>
                        <a:latin typeface="Tahoma"/>
                        <a:ea typeface="MS Mincho"/>
                        <a:cs typeface="Times New Roman"/>
                      </a:endParaRPr>
                    </a:p>
                  </a:txBody>
                  <a:tcPr marL="68580" marR="68580" marT="0" marB="0" anchor="ctr">
                    <a:solidFill>
                      <a:srgbClr val="B77B75"/>
                    </a:solidFill>
                  </a:tcPr>
                </a:tc>
                <a:tc>
                  <a:txBody>
                    <a:bodyPr/>
                    <a:lstStyle/>
                    <a:p>
                      <a:pPr algn="ctr" fontAlgn="b"/>
                      <a:r>
                        <a:rPr lang="tr-TR" sz="1400" b="0" i="0" u="none" strike="noStrike" dirty="0">
                          <a:solidFill>
                            <a:srgbClr val="000000"/>
                          </a:solidFill>
                          <a:effectLst/>
                          <a:latin typeface="Calibri" panose="020F0502020204030204" pitchFamily="34" charset="0"/>
                        </a:rPr>
                        <a:t>1,49</a:t>
                      </a:r>
                    </a:p>
                  </a:txBody>
                  <a:tcPr marL="9525" marR="9525" marT="9525" marB="0" anchor="ctr">
                    <a:solidFill>
                      <a:srgbClr val="B77B75"/>
                    </a:solidFill>
                  </a:tcPr>
                </a:tc>
              </a:tr>
              <a:tr h="611675">
                <a:tc>
                  <a:txBody>
                    <a:bodyPr/>
                    <a:lstStyle/>
                    <a:p>
                      <a:pPr algn="just">
                        <a:lnSpc>
                          <a:spcPct val="150000"/>
                        </a:lnSpc>
                        <a:spcAft>
                          <a:spcPts val="0"/>
                        </a:spcAft>
                      </a:pPr>
                      <a:r>
                        <a:rPr lang="tr-TR" sz="1400" dirty="0" smtClean="0">
                          <a:solidFill>
                            <a:schemeClr val="bg1"/>
                          </a:solidFill>
                          <a:effectLst/>
                        </a:rPr>
                        <a:t>Spatial|1</a:t>
                      </a:r>
                      <a:endParaRPr lang="tr-TR" sz="1400" b="1" dirty="0">
                        <a:solidFill>
                          <a:schemeClr val="bg1"/>
                        </a:solidFill>
                        <a:effectLst/>
                        <a:latin typeface="Tahoma"/>
                        <a:ea typeface="MS Mincho"/>
                        <a:cs typeface="Times New Roman"/>
                      </a:endParaRPr>
                    </a:p>
                  </a:txBody>
                  <a:tcPr marL="68580" marR="68580" marT="0" marB="0" anchor="ctr">
                    <a:solidFill>
                      <a:srgbClr val="B77B75"/>
                    </a:solidFill>
                  </a:tcPr>
                </a:tc>
                <a:tc>
                  <a:txBody>
                    <a:bodyPr/>
                    <a:lstStyle/>
                    <a:p>
                      <a:pPr algn="ctr">
                        <a:lnSpc>
                          <a:spcPct val="150000"/>
                        </a:lnSpc>
                        <a:spcAft>
                          <a:spcPts val="0"/>
                        </a:spcAft>
                      </a:pPr>
                      <a:r>
                        <a:rPr lang="tr-TR" sz="1400" dirty="0">
                          <a:solidFill>
                            <a:schemeClr val="tx1"/>
                          </a:solidFill>
                          <a:effectLst/>
                        </a:rPr>
                        <a:t>0,98</a:t>
                      </a:r>
                      <a:endParaRPr lang="tr-TR" sz="1400" b="1" dirty="0">
                        <a:solidFill>
                          <a:schemeClr val="tx1"/>
                        </a:solidFill>
                        <a:effectLst/>
                        <a:latin typeface="Tahoma"/>
                        <a:ea typeface="MS Mincho"/>
                        <a:cs typeface="Times New Roman"/>
                      </a:endParaRPr>
                    </a:p>
                  </a:txBody>
                  <a:tcPr marL="68580" marR="68580" marT="0" marB="0" anchor="ctr">
                    <a:solidFill>
                      <a:srgbClr val="B77B75"/>
                    </a:solidFill>
                  </a:tcPr>
                </a:tc>
                <a:tc>
                  <a:txBody>
                    <a:bodyPr/>
                    <a:lstStyle/>
                    <a:p>
                      <a:pPr algn="ctr">
                        <a:lnSpc>
                          <a:spcPct val="150000"/>
                        </a:lnSpc>
                        <a:spcAft>
                          <a:spcPts val="0"/>
                        </a:spcAft>
                      </a:pPr>
                      <a:r>
                        <a:rPr lang="tr-TR" sz="1400" dirty="0">
                          <a:solidFill>
                            <a:schemeClr val="tx1"/>
                          </a:solidFill>
                          <a:effectLst/>
                        </a:rPr>
                        <a:t>0,95</a:t>
                      </a:r>
                      <a:endParaRPr lang="tr-TR" sz="1400" b="1" dirty="0">
                        <a:solidFill>
                          <a:schemeClr val="tx1"/>
                        </a:solidFill>
                        <a:effectLst/>
                        <a:latin typeface="Tahoma"/>
                        <a:ea typeface="MS Mincho"/>
                        <a:cs typeface="Times New Roman"/>
                      </a:endParaRPr>
                    </a:p>
                  </a:txBody>
                  <a:tcPr marL="68580" marR="68580" marT="0" marB="0" anchor="ctr">
                    <a:solidFill>
                      <a:srgbClr val="B77B75"/>
                    </a:solidFill>
                  </a:tcPr>
                </a:tc>
                <a:tc>
                  <a:txBody>
                    <a:bodyPr/>
                    <a:lstStyle/>
                    <a:p>
                      <a:pPr algn="ctr">
                        <a:lnSpc>
                          <a:spcPct val="150000"/>
                        </a:lnSpc>
                        <a:spcAft>
                          <a:spcPts val="0"/>
                        </a:spcAft>
                      </a:pPr>
                      <a:r>
                        <a:rPr lang="tr-TR" sz="1400" dirty="0">
                          <a:solidFill>
                            <a:schemeClr val="tx1"/>
                          </a:solidFill>
                          <a:effectLst/>
                        </a:rPr>
                        <a:t>0,95</a:t>
                      </a:r>
                      <a:endParaRPr lang="tr-TR" sz="1400" b="1" dirty="0">
                        <a:solidFill>
                          <a:schemeClr val="tx1"/>
                        </a:solidFill>
                        <a:effectLst/>
                        <a:latin typeface="Tahoma"/>
                        <a:ea typeface="MS Mincho"/>
                        <a:cs typeface="Times New Roman"/>
                      </a:endParaRPr>
                    </a:p>
                  </a:txBody>
                  <a:tcPr marL="68580" marR="68580" marT="0" marB="0" anchor="ctr">
                    <a:solidFill>
                      <a:srgbClr val="B77B75"/>
                    </a:solidFill>
                  </a:tcPr>
                </a:tc>
                <a:tc>
                  <a:txBody>
                    <a:bodyPr/>
                    <a:lstStyle/>
                    <a:p>
                      <a:pPr algn="ctr">
                        <a:lnSpc>
                          <a:spcPct val="150000"/>
                        </a:lnSpc>
                        <a:spcAft>
                          <a:spcPts val="0"/>
                        </a:spcAft>
                      </a:pPr>
                      <a:r>
                        <a:rPr lang="tr-TR" sz="1400" dirty="0">
                          <a:solidFill>
                            <a:schemeClr val="tx1"/>
                          </a:solidFill>
                          <a:effectLst/>
                        </a:rPr>
                        <a:t>0,96</a:t>
                      </a:r>
                      <a:endParaRPr lang="tr-TR" sz="1400" b="1" dirty="0">
                        <a:solidFill>
                          <a:schemeClr val="tx1"/>
                        </a:solidFill>
                        <a:effectLst/>
                        <a:latin typeface="Tahoma"/>
                        <a:ea typeface="MS Mincho"/>
                        <a:cs typeface="Times New Roman"/>
                      </a:endParaRPr>
                    </a:p>
                  </a:txBody>
                  <a:tcPr marL="68580" marR="68580" marT="0" marB="0" anchor="ctr">
                    <a:solidFill>
                      <a:srgbClr val="B77B75"/>
                    </a:solidFill>
                  </a:tcPr>
                </a:tc>
                <a:tc>
                  <a:txBody>
                    <a:bodyPr/>
                    <a:lstStyle/>
                    <a:p>
                      <a:pPr algn="ctr">
                        <a:lnSpc>
                          <a:spcPct val="150000"/>
                        </a:lnSpc>
                        <a:spcAft>
                          <a:spcPts val="0"/>
                        </a:spcAft>
                      </a:pPr>
                      <a:r>
                        <a:rPr lang="tr-TR" sz="1400" dirty="0">
                          <a:solidFill>
                            <a:schemeClr val="tx1"/>
                          </a:solidFill>
                          <a:effectLst/>
                        </a:rPr>
                        <a:t>0,85</a:t>
                      </a:r>
                      <a:endParaRPr lang="tr-TR" sz="1400" b="1" dirty="0">
                        <a:solidFill>
                          <a:schemeClr val="tx1"/>
                        </a:solidFill>
                        <a:effectLst/>
                        <a:latin typeface="Tahoma"/>
                        <a:ea typeface="MS Mincho"/>
                        <a:cs typeface="Times New Roman"/>
                      </a:endParaRPr>
                    </a:p>
                  </a:txBody>
                  <a:tcPr marL="68580" marR="68580" marT="0" marB="0" anchor="ctr">
                    <a:solidFill>
                      <a:srgbClr val="B77B75"/>
                    </a:solidFill>
                  </a:tcPr>
                </a:tc>
                <a:tc>
                  <a:txBody>
                    <a:bodyPr/>
                    <a:lstStyle/>
                    <a:p>
                      <a:pPr algn="ctr">
                        <a:lnSpc>
                          <a:spcPct val="150000"/>
                        </a:lnSpc>
                        <a:spcAft>
                          <a:spcPts val="0"/>
                        </a:spcAft>
                      </a:pPr>
                      <a:r>
                        <a:rPr lang="tr-TR" sz="1400" dirty="0">
                          <a:solidFill>
                            <a:schemeClr val="tx1"/>
                          </a:solidFill>
                          <a:effectLst/>
                        </a:rPr>
                        <a:t>0,97</a:t>
                      </a:r>
                      <a:endParaRPr lang="tr-TR" sz="1400" b="1" dirty="0">
                        <a:solidFill>
                          <a:schemeClr val="tx1"/>
                        </a:solidFill>
                        <a:effectLst/>
                        <a:latin typeface="Tahoma"/>
                        <a:ea typeface="MS Mincho"/>
                        <a:cs typeface="Times New Roman"/>
                      </a:endParaRPr>
                    </a:p>
                  </a:txBody>
                  <a:tcPr marL="68580" marR="68580" marT="0" marB="0" anchor="ctr">
                    <a:solidFill>
                      <a:srgbClr val="B77B75"/>
                    </a:solidFill>
                  </a:tcPr>
                </a:tc>
                <a:tc>
                  <a:txBody>
                    <a:bodyPr/>
                    <a:lstStyle/>
                    <a:p>
                      <a:pPr algn="ctr">
                        <a:lnSpc>
                          <a:spcPct val="150000"/>
                        </a:lnSpc>
                        <a:spcAft>
                          <a:spcPts val="0"/>
                        </a:spcAft>
                      </a:pPr>
                      <a:r>
                        <a:rPr lang="tr-TR" sz="1400" dirty="0">
                          <a:solidFill>
                            <a:schemeClr val="tx1"/>
                          </a:solidFill>
                          <a:effectLst/>
                        </a:rPr>
                        <a:t>0,97</a:t>
                      </a:r>
                      <a:endParaRPr lang="tr-TR" sz="1400" b="1" dirty="0">
                        <a:solidFill>
                          <a:schemeClr val="tx1"/>
                        </a:solidFill>
                        <a:effectLst/>
                        <a:latin typeface="Tahoma"/>
                        <a:ea typeface="MS Mincho"/>
                        <a:cs typeface="Times New Roman"/>
                      </a:endParaRPr>
                    </a:p>
                  </a:txBody>
                  <a:tcPr marL="68580" marR="68580" marT="0" marB="0" anchor="ctr">
                    <a:solidFill>
                      <a:srgbClr val="B77B75"/>
                    </a:solidFill>
                  </a:tcPr>
                </a:tc>
                <a:tc>
                  <a:txBody>
                    <a:bodyPr/>
                    <a:lstStyle/>
                    <a:p>
                      <a:pPr algn="ctr">
                        <a:lnSpc>
                          <a:spcPct val="150000"/>
                        </a:lnSpc>
                        <a:spcAft>
                          <a:spcPts val="0"/>
                        </a:spcAft>
                      </a:pPr>
                      <a:r>
                        <a:rPr lang="tr-TR" sz="1400" b="0" dirty="0">
                          <a:solidFill>
                            <a:schemeClr val="tx1"/>
                          </a:solidFill>
                          <a:effectLst/>
                        </a:rPr>
                        <a:t>0,70</a:t>
                      </a:r>
                      <a:endParaRPr lang="tr-TR" sz="1400" b="0" dirty="0">
                        <a:solidFill>
                          <a:schemeClr val="tx1"/>
                        </a:solidFill>
                        <a:effectLst/>
                        <a:latin typeface="Tahoma"/>
                        <a:ea typeface="MS Mincho"/>
                        <a:cs typeface="Times New Roman"/>
                      </a:endParaRPr>
                    </a:p>
                  </a:txBody>
                  <a:tcPr marL="68580" marR="68580" marT="0" marB="0" anchor="ctr">
                    <a:solidFill>
                      <a:srgbClr val="B77B75"/>
                    </a:solidFill>
                  </a:tcPr>
                </a:tc>
                <a:tc>
                  <a:txBody>
                    <a:bodyPr/>
                    <a:lstStyle/>
                    <a:p>
                      <a:pPr algn="ctr">
                        <a:lnSpc>
                          <a:spcPct val="150000"/>
                        </a:lnSpc>
                        <a:spcAft>
                          <a:spcPts val="0"/>
                        </a:spcAft>
                      </a:pPr>
                      <a:r>
                        <a:rPr lang="tr-TR" sz="1400" b="0" dirty="0">
                          <a:solidFill>
                            <a:schemeClr val="tx1"/>
                          </a:solidFill>
                          <a:effectLst/>
                        </a:rPr>
                        <a:t>0,71</a:t>
                      </a:r>
                      <a:endParaRPr lang="tr-TR" sz="1400" b="0" dirty="0">
                        <a:solidFill>
                          <a:schemeClr val="tx1"/>
                        </a:solidFill>
                        <a:effectLst/>
                        <a:latin typeface="Tahoma"/>
                        <a:ea typeface="MS Mincho"/>
                        <a:cs typeface="Times New Roman"/>
                      </a:endParaRPr>
                    </a:p>
                  </a:txBody>
                  <a:tcPr marL="68580" marR="68580" marT="0" marB="0" anchor="ctr">
                    <a:solidFill>
                      <a:srgbClr val="B77B75"/>
                    </a:solidFill>
                  </a:tcPr>
                </a:tc>
                <a:tc>
                  <a:txBody>
                    <a:bodyPr/>
                    <a:lstStyle/>
                    <a:p>
                      <a:pPr algn="ctr" fontAlgn="b"/>
                      <a:r>
                        <a:rPr lang="tr-TR" sz="1400" b="0" i="0" u="none" strike="noStrike" dirty="0">
                          <a:solidFill>
                            <a:srgbClr val="000000"/>
                          </a:solidFill>
                          <a:effectLst/>
                          <a:latin typeface="Calibri" panose="020F0502020204030204" pitchFamily="34" charset="0"/>
                        </a:rPr>
                        <a:t>0,37</a:t>
                      </a:r>
                    </a:p>
                  </a:txBody>
                  <a:tcPr marL="9525" marR="9525" marT="9525" marB="0" anchor="ctr">
                    <a:solidFill>
                      <a:srgbClr val="B77B75"/>
                    </a:solidFill>
                  </a:tcPr>
                </a:tc>
              </a:tr>
            </a:tbl>
          </a:graphicData>
        </a:graphic>
      </p:graphicFrame>
      <p:sp>
        <p:nvSpPr>
          <p:cNvPr id="3" name="TextBox 2"/>
          <p:cNvSpPr txBox="1"/>
          <p:nvPr/>
        </p:nvSpPr>
        <p:spPr>
          <a:xfrm>
            <a:off x="9325920" y="28085564"/>
            <a:ext cx="553357" cy="369332"/>
          </a:xfrm>
          <a:prstGeom prst="rect">
            <a:avLst/>
          </a:prstGeom>
          <a:noFill/>
        </p:spPr>
        <p:txBody>
          <a:bodyPr wrap="none" rtlCol="0">
            <a:spAutoFit/>
          </a:bodyPr>
          <a:lstStyle/>
          <a:p>
            <a:r>
              <a:rPr lang="tr-TR" sz="1800" dirty="0" smtClean="0"/>
              <a:t>HPF</a:t>
            </a:r>
            <a:endParaRPr lang="tr-TR" sz="1800" dirty="0"/>
          </a:p>
        </p:txBody>
      </p:sp>
      <p:sp>
        <p:nvSpPr>
          <p:cNvPr id="11" name="TextBox 10"/>
          <p:cNvSpPr txBox="1"/>
          <p:nvPr/>
        </p:nvSpPr>
        <p:spPr>
          <a:xfrm>
            <a:off x="12206848" y="28085564"/>
            <a:ext cx="1569853" cy="369332"/>
          </a:xfrm>
          <a:prstGeom prst="rect">
            <a:avLst/>
          </a:prstGeom>
          <a:noFill/>
        </p:spPr>
        <p:txBody>
          <a:bodyPr wrap="none" rtlCol="0">
            <a:spAutoFit/>
          </a:bodyPr>
          <a:lstStyle/>
          <a:p>
            <a:r>
              <a:rPr lang="tr-TR" sz="1800" dirty="0" smtClean="0"/>
              <a:t>Optimized HPF</a:t>
            </a:r>
            <a:endParaRPr lang="tr-TR" sz="1800" dirty="0"/>
          </a:p>
        </p:txBody>
      </p:sp>
      <p:sp>
        <p:nvSpPr>
          <p:cNvPr id="12" name="TextBox 11"/>
          <p:cNvSpPr txBox="1"/>
          <p:nvPr/>
        </p:nvSpPr>
        <p:spPr>
          <a:xfrm>
            <a:off x="16062147" y="28085564"/>
            <a:ext cx="558166" cy="369332"/>
          </a:xfrm>
          <a:prstGeom prst="rect">
            <a:avLst/>
          </a:prstGeom>
          <a:noFill/>
        </p:spPr>
        <p:txBody>
          <a:bodyPr wrap="none" rtlCol="0">
            <a:spAutoFit/>
          </a:bodyPr>
          <a:lstStyle/>
          <a:p>
            <a:r>
              <a:rPr lang="tr-TR" sz="1800" dirty="0" smtClean="0"/>
              <a:t>HCS</a:t>
            </a:r>
            <a:endParaRPr lang="tr-TR" sz="1800" dirty="0"/>
          </a:p>
        </p:txBody>
      </p:sp>
      <p:sp>
        <p:nvSpPr>
          <p:cNvPr id="13" name="TextBox 12"/>
          <p:cNvSpPr txBox="1"/>
          <p:nvPr/>
        </p:nvSpPr>
        <p:spPr>
          <a:xfrm>
            <a:off x="19097724" y="28085564"/>
            <a:ext cx="1404552" cy="369332"/>
          </a:xfrm>
          <a:prstGeom prst="rect">
            <a:avLst/>
          </a:prstGeom>
          <a:noFill/>
        </p:spPr>
        <p:txBody>
          <a:bodyPr wrap="none" rtlCol="0">
            <a:spAutoFit/>
          </a:bodyPr>
          <a:lstStyle/>
          <a:p>
            <a:r>
              <a:rPr lang="tr-TR" sz="1800" dirty="0" smtClean="0"/>
              <a:t>Unsharp HCS</a:t>
            </a:r>
            <a:endParaRPr lang="tr-TR" sz="1800" dirty="0"/>
          </a:p>
        </p:txBody>
      </p:sp>
      <p:sp>
        <p:nvSpPr>
          <p:cNvPr id="16" name="TextBox 15"/>
          <p:cNvSpPr txBox="1"/>
          <p:nvPr/>
        </p:nvSpPr>
        <p:spPr>
          <a:xfrm>
            <a:off x="23593407" y="28085564"/>
            <a:ext cx="513282" cy="338554"/>
          </a:xfrm>
          <a:prstGeom prst="rect">
            <a:avLst/>
          </a:prstGeom>
          <a:noFill/>
        </p:spPr>
        <p:txBody>
          <a:bodyPr wrap="none" rtlCol="0">
            <a:spAutoFit/>
          </a:bodyPr>
          <a:lstStyle/>
          <a:p>
            <a:r>
              <a:rPr lang="tr-TR" sz="1600" dirty="0" smtClean="0"/>
              <a:t>HPF</a:t>
            </a:r>
            <a:endParaRPr lang="tr-TR" sz="1600" dirty="0"/>
          </a:p>
        </p:txBody>
      </p:sp>
      <p:sp>
        <p:nvSpPr>
          <p:cNvPr id="17" name="TextBox 16"/>
          <p:cNvSpPr txBox="1"/>
          <p:nvPr/>
        </p:nvSpPr>
        <p:spPr>
          <a:xfrm>
            <a:off x="27197821" y="28085564"/>
            <a:ext cx="1569853" cy="369332"/>
          </a:xfrm>
          <a:prstGeom prst="rect">
            <a:avLst/>
          </a:prstGeom>
          <a:noFill/>
        </p:spPr>
        <p:txBody>
          <a:bodyPr wrap="none" rtlCol="0">
            <a:spAutoFit/>
          </a:bodyPr>
          <a:lstStyle/>
          <a:p>
            <a:r>
              <a:rPr lang="tr-TR" sz="1800" dirty="0" smtClean="0"/>
              <a:t>Optimized HPF</a:t>
            </a:r>
            <a:endParaRPr lang="tr-TR" sz="1800" dirty="0"/>
          </a:p>
        </p:txBody>
      </p:sp>
      <p:sp>
        <p:nvSpPr>
          <p:cNvPr id="18" name="TextBox 17"/>
          <p:cNvSpPr txBox="1"/>
          <p:nvPr/>
        </p:nvSpPr>
        <p:spPr>
          <a:xfrm>
            <a:off x="32162298" y="28085564"/>
            <a:ext cx="558166" cy="369332"/>
          </a:xfrm>
          <a:prstGeom prst="rect">
            <a:avLst/>
          </a:prstGeom>
          <a:noFill/>
        </p:spPr>
        <p:txBody>
          <a:bodyPr wrap="none" rtlCol="0">
            <a:spAutoFit/>
          </a:bodyPr>
          <a:lstStyle/>
          <a:p>
            <a:r>
              <a:rPr lang="tr-TR" sz="1800" dirty="0" smtClean="0"/>
              <a:t>HCS</a:t>
            </a:r>
            <a:endParaRPr lang="tr-TR" sz="1800" dirty="0"/>
          </a:p>
        </p:txBody>
      </p:sp>
    </p:spTree>
    <p:extLst>
      <p:ext uri="{BB962C8B-B14F-4D97-AF65-F5344CB8AC3E}">
        <p14:creationId xmlns:p14="http://schemas.microsoft.com/office/powerpoint/2010/main" val="72633880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Flowchart: Alternate Process 13"/>
          <p:cNvSpPr/>
          <p:nvPr/>
        </p:nvSpPr>
        <p:spPr>
          <a:xfrm>
            <a:off x="360000" y="360000"/>
            <a:ext cx="42480000" cy="3600000"/>
          </a:xfrm>
          <a:prstGeom prst="flowChartAlternateProcess">
            <a:avLst/>
          </a:prstGeom>
          <a:solidFill>
            <a:srgbClr val="0D5971"/>
          </a:solidFill>
        </p:spPr>
        <p:style>
          <a:lnRef idx="2">
            <a:schemeClr val="accent4">
              <a:shade val="50000"/>
            </a:schemeClr>
          </a:lnRef>
          <a:fillRef idx="1003">
            <a:schemeClr val="lt2"/>
          </a:fillRef>
          <a:effectRef idx="0">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tr-TR" dirty="0"/>
              <a:t>Göktürk – 2 Görüntülerinin Pankeskinleştirilmesi</a:t>
            </a:r>
          </a:p>
          <a:p>
            <a:pPr algn="ctr"/>
            <a:r>
              <a:rPr lang="tr-TR" dirty="0"/>
              <a:t>Mustafa Teke, </a:t>
            </a:r>
            <a:r>
              <a:rPr lang="tr-TR" dirty="0" smtClean="0"/>
              <a:t>Ezgi </a:t>
            </a:r>
            <a:r>
              <a:rPr lang="tr-TR" dirty="0"/>
              <a:t>Koç, Ezgi San</a:t>
            </a:r>
          </a:p>
        </p:txBody>
      </p:sp>
      <p:sp>
        <p:nvSpPr>
          <p:cNvPr id="24" name="Rectangle 23"/>
          <p:cNvSpPr/>
          <p:nvPr/>
        </p:nvSpPr>
        <p:spPr>
          <a:xfrm>
            <a:off x="360000" y="14137200"/>
            <a:ext cx="6480000" cy="12600000"/>
          </a:xfrm>
          <a:prstGeom prst="rect">
            <a:avLst/>
          </a:prstGeom>
          <a:solidFill>
            <a:srgbClr val="BDC7B5"/>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tr-TR" sz="2600" b="1" dirty="0">
                <a:solidFill>
                  <a:schemeClr val="tx1"/>
                </a:solidFill>
              </a:rPr>
              <a:t>Metrikler</a:t>
            </a:r>
          </a:p>
          <a:p>
            <a:r>
              <a:rPr lang="tr-TR" sz="2600" b="1" dirty="0">
                <a:solidFill>
                  <a:schemeClr val="tx1"/>
                </a:solidFill>
              </a:rPr>
              <a:t>RMSE</a:t>
            </a:r>
            <a:endParaRPr lang="tr-TR" sz="2600" dirty="0">
              <a:solidFill>
                <a:schemeClr val="tx1"/>
              </a:solidFill>
            </a:endParaRPr>
          </a:p>
          <a:p>
            <a:r>
              <a:rPr lang="tr-TR" sz="2600" dirty="0">
                <a:solidFill>
                  <a:schemeClr val="tx1"/>
                </a:solidFill>
              </a:rPr>
              <a:t>Multispektral ve pankeskinleştirilmiş görüntü arasındaki hata oranını göstermektedir. </a:t>
            </a:r>
          </a:p>
          <a:p>
            <a:r>
              <a:rPr lang="tr-TR" sz="2600" dirty="0">
                <a:solidFill>
                  <a:schemeClr val="tx1"/>
                </a:solidFill>
              </a:rPr>
              <a:t>Pankeskinleştirilmiş görüntüdeki spektral ve uzamsal kaliteyi inceler. </a:t>
            </a:r>
          </a:p>
          <a:p>
            <a:r>
              <a:rPr lang="tr-TR" sz="2600" b="1" dirty="0">
                <a:solidFill>
                  <a:schemeClr val="tx1"/>
                </a:solidFill>
              </a:rPr>
              <a:t>SAM</a:t>
            </a:r>
            <a:endParaRPr lang="tr-TR" sz="2600" dirty="0">
              <a:solidFill>
                <a:schemeClr val="tx1"/>
              </a:solidFill>
            </a:endParaRPr>
          </a:p>
          <a:p>
            <a:r>
              <a:rPr lang="tr-TR" sz="2600" dirty="0">
                <a:solidFill>
                  <a:schemeClr val="tx1"/>
                </a:solidFill>
              </a:rPr>
              <a:t>MS ve pankeskinleştirilmiş görüntünün her pikseli arasındaki spektral açıya bakar. </a:t>
            </a:r>
          </a:p>
          <a:p>
            <a:r>
              <a:rPr lang="tr-TR" sz="2600" b="1" dirty="0">
                <a:solidFill>
                  <a:schemeClr val="tx1"/>
                </a:solidFill>
              </a:rPr>
              <a:t>Qave</a:t>
            </a:r>
            <a:endParaRPr lang="tr-TR" sz="2600" i="1" dirty="0">
              <a:solidFill>
                <a:schemeClr val="tx1"/>
              </a:solidFill>
            </a:endParaRPr>
          </a:p>
          <a:p>
            <a:r>
              <a:rPr lang="tr-TR" sz="2600" dirty="0">
                <a:solidFill>
                  <a:schemeClr val="tx1"/>
                </a:solidFill>
              </a:rPr>
              <a:t>Bu metrik spektral bozulmayı korelasyon kaybı, parlaklık bozulması , kontrast bozulması faktörlerine göre inceler.</a:t>
            </a:r>
          </a:p>
          <a:p>
            <a:r>
              <a:rPr lang="tr-TR" sz="2600" b="1" dirty="0">
                <a:solidFill>
                  <a:schemeClr val="tx1"/>
                </a:solidFill>
              </a:rPr>
              <a:t>RASE</a:t>
            </a:r>
            <a:endParaRPr lang="tr-TR" sz="2600" dirty="0">
              <a:solidFill>
                <a:schemeClr val="tx1"/>
              </a:solidFill>
            </a:endParaRPr>
          </a:p>
          <a:p>
            <a:r>
              <a:rPr lang="tr-TR" sz="2600" dirty="0">
                <a:solidFill>
                  <a:schemeClr val="tx1"/>
                </a:solidFill>
              </a:rPr>
              <a:t>RMSE değerlerinin her bir spektral bant için ortalama değerlerini ölçer. </a:t>
            </a:r>
          </a:p>
          <a:p>
            <a:r>
              <a:rPr lang="tr-TR" sz="2600" b="1" dirty="0">
                <a:solidFill>
                  <a:schemeClr val="tx1"/>
                </a:solidFill>
              </a:rPr>
              <a:t>ERGAS</a:t>
            </a:r>
            <a:endParaRPr lang="tr-TR" sz="2600" dirty="0">
              <a:solidFill>
                <a:schemeClr val="tx1"/>
              </a:solidFill>
            </a:endParaRPr>
          </a:p>
          <a:p>
            <a:r>
              <a:rPr lang="tr-TR" sz="2600" dirty="0">
                <a:solidFill>
                  <a:schemeClr val="tx1"/>
                </a:solidFill>
              </a:rPr>
              <a:t>Pankeskinleştirilmiş görüntüdeki uza</a:t>
            </a:r>
            <a:r>
              <a:rPr lang="en-US" sz="2600" dirty="0">
                <a:solidFill>
                  <a:schemeClr val="tx1"/>
                </a:solidFill>
              </a:rPr>
              <a:t>m</a:t>
            </a:r>
            <a:r>
              <a:rPr lang="tr-TR" sz="2600" dirty="0">
                <a:solidFill>
                  <a:schemeClr val="tx1"/>
                </a:solidFill>
              </a:rPr>
              <a:t>saldan spektrale geçiş kalitesini ölçer.</a:t>
            </a:r>
          </a:p>
          <a:p>
            <a:r>
              <a:rPr lang="tr-TR" sz="2600" b="1" dirty="0">
                <a:solidFill>
                  <a:schemeClr val="tx1"/>
                </a:solidFill>
              </a:rPr>
              <a:t>Spatial</a:t>
            </a:r>
            <a:endParaRPr lang="tr-TR" sz="2600" dirty="0">
              <a:solidFill>
                <a:schemeClr val="tx1"/>
              </a:solidFill>
            </a:endParaRPr>
          </a:p>
          <a:p>
            <a:r>
              <a:rPr lang="tr-TR" sz="2600" dirty="0">
                <a:solidFill>
                  <a:schemeClr val="tx1"/>
                </a:solidFill>
              </a:rPr>
              <a:t>Pan görüntüyle pankeskinleştirilmiş görüntünün her bir bandını yüksek geçiren filtreden geçirip uza</a:t>
            </a:r>
            <a:r>
              <a:rPr lang="en-US" sz="2600" dirty="0">
                <a:solidFill>
                  <a:schemeClr val="tx1"/>
                </a:solidFill>
              </a:rPr>
              <a:t>m</a:t>
            </a:r>
            <a:r>
              <a:rPr lang="tr-TR" sz="2600" dirty="0">
                <a:solidFill>
                  <a:schemeClr val="tx1"/>
                </a:solidFill>
              </a:rPr>
              <a:t>sal benzerliğini karşılaştırır.</a:t>
            </a:r>
          </a:p>
          <a:p>
            <a:r>
              <a:rPr lang="tr-TR" sz="2600" b="1" dirty="0">
                <a:solidFill>
                  <a:schemeClr val="tx1"/>
                </a:solidFill>
              </a:rPr>
              <a:t>Correlation Coefficient</a:t>
            </a:r>
            <a:endParaRPr lang="tr-TR" sz="2600" dirty="0">
              <a:solidFill>
                <a:schemeClr val="tx1"/>
              </a:solidFill>
            </a:endParaRPr>
          </a:p>
          <a:p>
            <a:r>
              <a:rPr lang="tr-TR" sz="2600" dirty="0">
                <a:solidFill>
                  <a:schemeClr val="tx1"/>
                </a:solidFill>
              </a:rPr>
              <a:t>MS ve pankeskinleştirilmiş görüntü arasındaki benzerliği inceler.</a:t>
            </a:r>
          </a:p>
          <a:p>
            <a:r>
              <a:rPr lang="tr-TR" sz="2600" b="1" dirty="0">
                <a:solidFill>
                  <a:schemeClr val="tx1"/>
                </a:solidFill>
              </a:rPr>
              <a:t>SID</a:t>
            </a:r>
            <a:endParaRPr lang="tr-TR" sz="2600" dirty="0">
              <a:solidFill>
                <a:schemeClr val="tx1"/>
              </a:solidFill>
            </a:endParaRPr>
          </a:p>
          <a:p>
            <a:r>
              <a:rPr lang="tr-TR" sz="2600" dirty="0">
                <a:solidFill>
                  <a:schemeClr val="tx1"/>
                </a:solidFill>
              </a:rPr>
              <a:t>Her bir pikseli rastgele değişken olarak alır.Daha sonra spektral değerlerin olasılıksal davranış farklılığını ölçer. </a:t>
            </a:r>
          </a:p>
        </p:txBody>
      </p:sp>
      <p:sp>
        <p:nvSpPr>
          <p:cNvPr id="25" name="Rectangle 24"/>
          <p:cNvSpPr/>
          <p:nvPr/>
        </p:nvSpPr>
        <p:spPr>
          <a:xfrm>
            <a:off x="360000" y="4320000"/>
            <a:ext cx="6480000" cy="9360000"/>
          </a:xfrm>
          <a:prstGeom prst="rect">
            <a:avLst/>
          </a:prstGeom>
          <a:solidFill>
            <a:srgbClr val="AF9B87"/>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just"/>
            <a:r>
              <a:rPr lang="tr-TR" sz="3200" b="1" dirty="0">
                <a:solidFill>
                  <a:schemeClr val="tx1"/>
                </a:solidFill>
              </a:rPr>
              <a:t>Özet</a:t>
            </a:r>
          </a:p>
          <a:p>
            <a:pPr algn="just"/>
            <a:r>
              <a:rPr lang="tr-TR" sz="3200" dirty="0">
                <a:solidFill>
                  <a:schemeClr val="tx1"/>
                </a:solidFill>
              </a:rPr>
              <a:t>Pankeskinleştirme düşük çözünürlüklü çok-tayflı uydu görüntülerinin uzamsal çözünürlüğünü artırmak amacıyla yüksek çözünürlüklü panktromatik görüntüleri kullanan piksel-bazlı bir füzyon yöntemidir</a:t>
            </a:r>
            <a:r>
              <a:rPr lang="tr-TR" sz="3200" dirty="0" smtClean="0">
                <a:solidFill>
                  <a:schemeClr val="tx1"/>
                </a:solidFill>
              </a:rPr>
              <a:t>.</a:t>
            </a:r>
          </a:p>
          <a:p>
            <a:pPr algn="just"/>
            <a:endParaRPr lang="tr-TR" sz="3200" dirty="0">
              <a:solidFill>
                <a:schemeClr val="tx1"/>
              </a:solidFill>
            </a:endParaRPr>
          </a:p>
        </p:txBody>
      </p:sp>
      <p:sp>
        <p:nvSpPr>
          <p:cNvPr id="26" name="Rectangle 25"/>
          <p:cNvSpPr/>
          <p:nvPr/>
        </p:nvSpPr>
        <p:spPr>
          <a:xfrm>
            <a:off x="36360000" y="4320000"/>
            <a:ext cx="6480000" cy="9360000"/>
          </a:xfrm>
          <a:prstGeom prst="rect">
            <a:avLst/>
          </a:prstGeom>
          <a:solidFill>
            <a:srgbClr val="AF9B87"/>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tr-TR" sz="3200" b="1" dirty="0">
                <a:solidFill>
                  <a:schemeClr val="tx1"/>
                </a:solidFill>
              </a:rPr>
              <a:t>Sonuç</a:t>
            </a:r>
          </a:p>
          <a:p>
            <a:r>
              <a:rPr lang="tr-TR" sz="3200" dirty="0" smtClean="0">
                <a:solidFill>
                  <a:schemeClr val="tx1"/>
                </a:solidFill>
              </a:rPr>
              <a:t>Göktürk - 2 uydu </a:t>
            </a:r>
            <a:r>
              <a:rPr lang="tr-TR" sz="3200" dirty="0">
                <a:solidFill>
                  <a:schemeClr val="tx1"/>
                </a:solidFill>
              </a:rPr>
              <a:t>görüntülerinin pankeskinleştirilmesinde </a:t>
            </a:r>
            <a:r>
              <a:rPr lang="tr-TR" sz="3200" dirty="0" smtClean="0">
                <a:solidFill>
                  <a:schemeClr val="tx1"/>
                </a:solidFill>
              </a:rPr>
              <a:t>kullanılan yöntemler, görsel olarak ve performans analizinde ölçüt olan metrikler çerçevesinde değerlendirildiğinde Optimized HPF ve HCS yöntemlerinin iyi sonuç verdiği görülmüştür. </a:t>
            </a:r>
            <a:endParaRPr lang="tr-TR" sz="3200" dirty="0">
              <a:solidFill>
                <a:schemeClr val="tx1"/>
              </a:solidFill>
            </a:endParaRPr>
          </a:p>
          <a:p>
            <a:r>
              <a:rPr lang="tr-TR" sz="3200" dirty="0" smtClean="0">
                <a:solidFill>
                  <a:schemeClr val="tx1"/>
                </a:solidFill>
              </a:rPr>
              <a:t>Ayrıca Unsharp yöntemiyle görüntüde keskinliğin artırıldığı belirlenmiştir. Bu yöntem için sigma:3,weight:0.5 ve threshold:10 parametreleri gürültüyü daha az kılmak ve keskinlik açısından optimal değerlerdir.</a:t>
            </a:r>
          </a:p>
          <a:p>
            <a:r>
              <a:rPr lang="tr-TR" sz="3200" dirty="0" smtClean="0">
                <a:solidFill>
                  <a:schemeClr val="tx1"/>
                </a:solidFill>
              </a:rPr>
              <a:t>Mevcut ticari yöntemler test edilerek pankeskinleştirme yöntemleriyle görsel ve sayısal sonuçlar kullanılarak karşılaştırılmıştır.</a:t>
            </a:r>
          </a:p>
          <a:p>
            <a:endParaRPr lang="tr-TR" sz="3200" dirty="0">
              <a:solidFill>
                <a:schemeClr val="tx1"/>
              </a:solidFill>
            </a:endParaRPr>
          </a:p>
        </p:txBody>
      </p:sp>
      <p:sp>
        <p:nvSpPr>
          <p:cNvPr id="27" name="Rectangle 26"/>
          <p:cNvSpPr/>
          <p:nvPr/>
        </p:nvSpPr>
        <p:spPr>
          <a:xfrm>
            <a:off x="36360000" y="14137200"/>
            <a:ext cx="6480000" cy="12600000"/>
          </a:xfrm>
          <a:prstGeom prst="rect">
            <a:avLst/>
          </a:prstGeom>
          <a:solidFill>
            <a:srgbClr val="BDC7B5"/>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tr-TR" sz="3200" b="1" dirty="0" smtClean="0">
                <a:solidFill>
                  <a:schemeClr val="tx1"/>
                </a:solidFill>
              </a:rPr>
              <a:t>Unsharp</a:t>
            </a:r>
          </a:p>
          <a:p>
            <a:r>
              <a:rPr lang="tr-TR" sz="3200" dirty="0" smtClean="0">
                <a:solidFill>
                  <a:schemeClr val="tx1"/>
                </a:solidFill>
              </a:rPr>
              <a:t>Unsharp görüntünün keskinliğini artırmak üzere kullanılan bir metottur. Pan görüntüye unsharp maskesi uygulanır ve elde edilen yeni pan görüntü kullanılarak daha önce bahsedilen yöntemlerle pankeskinleştirilmiş görüntü elde edilir.</a:t>
            </a:r>
          </a:p>
          <a:p>
            <a:endParaRPr lang="tr-TR" sz="3200" dirty="0" smtClean="0">
              <a:solidFill>
                <a:schemeClr val="tx1"/>
              </a:solidFill>
            </a:endParaRPr>
          </a:p>
          <a:p>
            <a:r>
              <a:rPr lang="tr-TR" sz="3200" dirty="0" smtClean="0">
                <a:solidFill>
                  <a:schemeClr val="tx1"/>
                </a:solidFill>
              </a:rPr>
              <a:t>Unsharp metodu sigma,weight ve threshold olmak üzere 3 parametreye göre uygulanır. Sigma merkez pikselden uzaklığı belirlemektedir. Weight keskinliğin derecesini etkiler. Threshold ise görüntüde gürültü oluşumunu engeller.</a:t>
            </a:r>
            <a:endParaRPr lang="tr-TR" sz="3200" dirty="0">
              <a:solidFill>
                <a:schemeClr val="tx1"/>
              </a:solidFill>
            </a:endParaRPr>
          </a:p>
        </p:txBody>
      </p:sp>
      <p:graphicFrame>
        <p:nvGraphicFramePr>
          <p:cNvPr id="28" name="Table 27"/>
          <p:cNvGraphicFramePr>
            <a:graphicFrameLocks noGrp="1"/>
          </p:cNvGraphicFramePr>
          <p:nvPr>
            <p:extLst>
              <p:ext uri="{D42A27DB-BD31-4B8C-83A1-F6EECF244321}">
                <p14:modId xmlns:p14="http://schemas.microsoft.com/office/powerpoint/2010/main" val="1751552903"/>
              </p:ext>
            </p:extLst>
          </p:nvPr>
        </p:nvGraphicFramePr>
        <p:xfrm>
          <a:off x="360001" y="27144269"/>
          <a:ext cx="7453966" cy="5039731"/>
        </p:xfrm>
        <a:graphic>
          <a:graphicData uri="http://schemas.openxmlformats.org/drawingml/2006/table">
            <a:tbl>
              <a:tblPr firstRow="1" firstCol="1" bandRow="1">
                <a:tableStyleId>{21E4AEA4-8DFA-4A89-87EB-49C32662AFE0}</a:tableStyleId>
              </a:tblPr>
              <a:tblGrid>
                <a:gridCol w="979942"/>
                <a:gridCol w="809253"/>
                <a:gridCol w="809253"/>
                <a:gridCol w="809253"/>
                <a:gridCol w="809253"/>
                <a:gridCol w="809253"/>
                <a:gridCol w="809253"/>
                <a:gridCol w="809253"/>
                <a:gridCol w="809253"/>
              </a:tblGrid>
              <a:tr h="831581">
                <a:tc>
                  <a:txBody>
                    <a:bodyPr/>
                    <a:lstStyle/>
                    <a:p>
                      <a:pPr algn="ctr" rtl="0" fontAlgn="ctr"/>
                      <a:r>
                        <a:rPr lang="tr-TR" sz="1800" u="none" strike="noStrike" dirty="0">
                          <a:effectLst/>
                        </a:rPr>
                        <a:t> </a:t>
                      </a:r>
                      <a:r>
                        <a:rPr lang="tr-TR" sz="1800" u="none" strike="noStrike" dirty="0" smtClean="0">
                          <a:effectLst/>
                        </a:rPr>
                        <a:t>Ticari Yazılımlar</a:t>
                      </a:r>
                      <a:endParaRPr lang="tr-TR" sz="1800" b="1" i="0" u="none" strike="noStrike" dirty="0">
                        <a:solidFill>
                          <a:srgbClr val="FFFFFF"/>
                        </a:solidFill>
                        <a:effectLst/>
                        <a:latin typeface="Calibri" panose="020F0502020204030204" pitchFamily="34" charset="0"/>
                      </a:endParaRPr>
                    </a:p>
                  </a:txBody>
                  <a:tcPr marL="9525" marR="9525" marT="9525" marB="0" anchor="ctr">
                    <a:solidFill>
                      <a:srgbClr val="B77B75"/>
                    </a:solidFill>
                  </a:tcPr>
                </a:tc>
                <a:tc>
                  <a:txBody>
                    <a:bodyPr/>
                    <a:lstStyle/>
                    <a:p>
                      <a:pPr algn="ctr" rtl="0" fontAlgn="ctr"/>
                      <a:r>
                        <a:rPr lang="tr-TR" sz="1600" u="none" strike="noStrike" dirty="0">
                          <a:effectLst/>
                        </a:rPr>
                        <a:t>IHS</a:t>
                      </a:r>
                      <a:endParaRPr lang="tr-TR" sz="1600" b="1" i="0" u="none" strike="noStrike" dirty="0">
                        <a:solidFill>
                          <a:srgbClr val="FFFFFF"/>
                        </a:solidFill>
                        <a:effectLst/>
                        <a:latin typeface="Calibri" panose="020F0502020204030204" pitchFamily="34" charset="0"/>
                      </a:endParaRPr>
                    </a:p>
                  </a:txBody>
                  <a:tcPr marL="9525" marR="9525" marT="9525" marB="0" anchor="ctr">
                    <a:solidFill>
                      <a:srgbClr val="B77B75"/>
                    </a:solidFill>
                  </a:tcPr>
                </a:tc>
                <a:tc>
                  <a:txBody>
                    <a:bodyPr/>
                    <a:lstStyle/>
                    <a:p>
                      <a:pPr algn="ctr" rtl="0" fontAlgn="ctr"/>
                      <a:r>
                        <a:rPr lang="tr-TR" sz="1600" u="none" strike="noStrike">
                          <a:effectLst/>
                        </a:rPr>
                        <a:t>ArcMap IHS</a:t>
                      </a:r>
                      <a:endParaRPr lang="tr-TR" sz="1600" b="1" i="0" u="none" strike="noStrike">
                        <a:solidFill>
                          <a:srgbClr val="FFFFFF"/>
                        </a:solidFill>
                        <a:effectLst/>
                        <a:latin typeface="Calibri" panose="020F0502020204030204" pitchFamily="34" charset="0"/>
                      </a:endParaRPr>
                    </a:p>
                  </a:txBody>
                  <a:tcPr marL="9525" marR="9525" marT="9525" marB="0" anchor="ctr">
                    <a:solidFill>
                      <a:srgbClr val="B77B75"/>
                    </a:solidFill>
                  </a:tcPr>
                </a:tc>
                <a:tc>
                  <a:txBody>
                    <a:bodyPr/>
                    <a:lstStyle/>
                    <a:p>
                      <a:pPr algn="ctr" rtl="0" fontAlgn="ctr"/>
                      <a:r>
                        <a:rPr lang="tr-TR" sz="1600" u="none" strike="noStrike" dirty="0">
                          <a:effectLst/>
                        </a:rPr>
                        <a:t>Opt_HPF</a:t>
                      </a:r>
                      <a:endParaRPr lang="tr-TR" sz="1600" b="1" i="0" u="none" strike="noStrike" dirty="0">
                        <a:solidFill>
                          <a:srgbClr val="FFFFFF"/>
                        </a:solidFill>
                        <a:effectLst/>
                        <a:latin typeface="Calibri" panose="020F0502020204030204" pitchFamily="34" charset="0"/>
                      </a:endParaRPr>
                    </a:p>
                  </a:txBody>
                  <a:tcPr marL="9525" marR="9525" marT="9525" marB="0" anchor="ctr">
                    <a:solidFill>
                      <a:srgbClr val="B77B75"/>
                    </a:solidFill>
                  </a:tcPr>
                </a:tc>
                <a:tc>
                  <a:txBody>
                    <a:bodyPr/>
                    <a:lstStyle/>
                    <a:p>
                      <a:pPr algn="ctr" rtl="0" fontAlgn="ctr"/>
                      <a:r>
                        <a:rPr lang="tr-TR" sz="1600" u="none" strike="noStrike" dirty="0">
                          <a:effectLst/>
                        </a:rPr>
                        <a:t>ERDAS Opt_HPF</a:t>
                      </a:r>
                      <a:endParaRPr lang="tr-TR" sz="1600" b="1" i="0" u="none" strike="noStrike" dirty="0">
                        <a:solidFill>
                          <a:srgbClr val="FFFFFF"/>
                        </a:solidFill>
                        <a:effectLst/>
                        <a:latin typeface="Calibri" panose="020F0502020204030204" pitchFamily="34" charset="0"/>
                      </a:endParaRPr>
                    </a:p>
                  </a:txBody>
                  <a:tcPr marL="9525" marR="9525" marT="9525" marB="0" anchor="ctr">
                    <a:solidFill>
                      <a:srgbClr val="B77B75"/>
                    </a:solidFill>
                  </a:tcPr>
                </a:tc>
                <a:tc>
                  <a:txBody>
                    <a:bodyPr/>
                    <a:lstStyle/>
                    <a:p>
                      <a:pPr algn="ctr" rtl="0" fontAlgn="ctr"/>
                      <a:r>
                        <a:rPr lang="tr-TR" sz="1600" u="none" strike="noStrike" dirty="0">
                          <a:effectLst/>
                        </a:rPr>
                        <a:t>GS</a:t>
                      </a:r>
                      <a:endParaRPr lang="tr-TR" sz="1600" b="1" i="0" u="none" strike="noStrike" dirty="0">
                        <a:solidFill>
                          <a:srgbClr val="FFFFFF"/>
                        </a:solidFill>
                        <a:effectLst/>
                        <a:latin typeface="Calibri" panose="020F0502020204030204" pitchFamily="34" charset="0"/>
                      </a:endParaRPr>
                    </a:p>
                  </a:txBody>
                  <a:tcPr marL="9525" marR="9525" marT="9525" marB="0" anchor="ctr">
                    <a:solidFill>
                      <a:srgbClr val="B77B75"/>
                    </a:solidFill>
                  </a:tcPr>
                </a:tc>
                <a:tc>
                  <a:txBody>
                    <a:bodyPr/>
                    <a:lstStyle/>
                    <a:p>
                      <a:pPr algn="ctr" rtl="0" fontAlgn="ctr"/>
                      <a:r>
                        <a:rPr lang="tr-TR" sz="1600" u="none" strike="noStrike" dirty="0">
                          <a:effectLst/>
                        </a:rPr>
                        <a:t>ENVI GS</a:t>
                      </a:r>
                      <a:endParaRPr lang="tr-TR" sz="1600" b="1" i="0" u="none" strike="noStrike" dirty="0">
                        <a:solidFill>
                          <a:srgbClr val="FFFFFF"/>
                        </a:solidFill>
                        <a:effectLst/>
                        <a:latin typeface="Calibri" panose="020F0502020204030204" pitchFamily="34" charset="0"/>
                      </a:endParaRPr>
                    </a:p>
                  </a:txBody>
                  <a:tcPr marL="9525" marR="9525" marT="9525" marB="0" anchor="ctr">
                    <a:solidFill>
                      <a:srgbClr val="B77B75"/>
                    </a:solidFill>
                  </a:tcPr>
                </a:tc>
                <a:tc>
                  <a:txBody>
                    <a:bodyPr/>
                    <a:lstStyle/>
                    <a:p>
                      <a:pPr algn="ctr" rtl="0" fontAlgn="ctr"/>
                      <a:r>
                        <a:rPr lang="tr-TR" sz="1600" u="none" strike="noStrike" dirty="0">
                          <a:effectLst/>
                        </a:rPr>
                        <a:t>HCS</a:t>
                      </a:r>
                      <a:endParaRPr lang="tr-TR" sz="1600" b="1" i="0" u="none" strike="noStrike" dirty="0">
                        <a:solidFill>
                          <a:srgbClr val="FFFFFF"/>
                        </a:solidFill>
                        <a:effectLst/>
                        <a:latin typeface="Calibri" panose="020F0502020204030204" pitchFamily="34" charset="0"/>
                      </a:endParaRPr>
                    </a:p>
                  </a:txBody>
                  <a:tcPr marL="9525" marR="9525" marT="9525" marB="0" anchor="ctr">
                    <a:solidFill>
                      <a:srgbClr val="B77B75"/>
                    </a:solidFill>
                  </a:tcPr>
                </a:tc>
                <a:tc>
                  <a:txBody>
                    <a:bodyPr/>
                    <a:lstStyle/>
                    <a:p>
                      <a:pPr algn="ctr" rtl="0" fontAlgn="ctr"/>
                      <a:r>
                        <a:rPr lang="tr-TR" sz="1600" u="none" strike="noStrike" dirty="0">
                          <a:effectLst/>
                        </a:rPr>
                        <a:t>ERDAS HCS</a:t>
                      </a:r>
                      <a:endParaRPr lang="tr-TR" sz="1600" b="1" i="0" u="none" strike="noStrike" dirty="0">
                        <a:solidFill>
                          <a:srgbClr val="FFFFFF"/>
                        </a:solidFill>
                        <a:effectLst/>
                        <a:latin typeface="Calibri" panose="020F0502020204030204" pitchFamily="34" charset="0"/>
                      </a:endParaRPr>
                    </a:p>
                  </a:txBody>
                  <a:tcPr marL="9525" marR="9525" marT="9525" marB="0" anchor="ctr">
                    <a:solidFill>
                      <a:srgbClr val="B77B75"/>
                    </a:solidFill>
                  </a:tcPr>
                </a:tc>
              </a:tr>
              <a:tr h="521513">
                <a:tc>
                  <a:txBody>
                    <a:bodyPr/>
                    <a:lstStyle/>
                    <a:p>
                      <a:pPr algn="ctr" rtl="0" fontAlgn="ctr"/>
                      <a:r>
                        <a:rPr lang="tr-TR" sz="1600" u="none" strike="noStrike" dirty="0">
                          <a:effectLst/>
                        </a:rPr>
                        <a:t>RMSE|0</a:t>
                      </a:r>
                      <a:endParaRPr lang="tr-TR" sz="1600" b="1" i="0" u="none" strike="noStrike" dirty="0">
                        <a:solidFill>
                          <a:srgbClr val="FFFFFF"/>
                        </a:solidFill>
                        <a:effectLst/>
                        <a:latin typeface="Calibri" panose="020F0502020204030204" pitchFamily="34" charset="0"/>
                      </a:endParaRPr>
                    </a:p>
                  </a:txBody>
                  <a:tcPr marL="9525" marR="9525" marT="9525" marB="0" anchor="ctr">
                    <a:solidFill>
                      <a:srgbClr val="B77B75"/>
                    </a:solidFill>
                  </a:tcPr>
                </a:tc>
                <a:tc>
                  <a:txBody>
                    <a:bodyPr/>
                    <a:lstStyle/>
                    <a:p>
                      <a:pPr algn="ctr" rtl="0" fontAlgn="ctr"/>
                      <a:r>
                        <a:rPr lang="tr-TR" sz="1600" u="none" strike="noStrike" dirty="0">
                          <a:effectLst/>
                        </a:rPr>
                        <a:t>34,03</a:t>
                      </a:r>
                      <a:endParaRPr lang="tr-TR" sz="1600" b="1" i="0" u="none" strike="noStrike" dirty="0">
                        <a:solidFill>
                          <a:srgbClr val="000000"/>
                        </a:solidFill>
                        <a:effectLst/>
                        <a:latin typeface="Calibri" panose="020F0502020204030204" pitchFamily="34" charset="0"/>
                      </a:endParaRPr>
                    </a:p>
                  </a:txBody>
                  <a:tcPr marL="9525" marR="9525" marT="9525" marB="0" anchor="ctr">
                    <a:solidFill>
                      <a:srgbClr val="B77B75"/>
                    </a:solidFill>
                  </a:tcPr>
                </a:tc>
                <a:tc>
                  <a:txBody>
                    <a:bodyPr/>
                    <a:lstStyle/>
                    <a:p>
                      <a:pPr algn="ctr" rtl="0" fontAlgn="ctr"/>
                      <a:r>
                        <a:rPr lang="tr-TR" sz="1600" u="none" strike="noStrike">
                          <a:effectLst/>
                        </a:rPr>
                        <a:t>60,63</a:t>
                      </a:r>
                      <a:endParaRPr lang="tr-TR" sz="1600" b="1" i="0" u="none" strike="noStrike">
                        <a:solidFill>
                          <a:srgbClr val="000000"/>
                        </a:solidFill>
                        <a:effectLst/>
                        <a:latin typeface="Calibri" panose="020F0502020204030204" pitchFamily="34" charset="0"/>
                      </a:endParaRPr>
                    </a:p>
                  </a:txBody>
                  <a:tcPr marL="9525" marR="9525" marT="9525" marB="0" anchor="ctr">
                    <a:solidFill>
                      <a:srgbClr val="B77B75"/>
                    </a:solidFill>
                  </a:tcPr>
                </a:tc>
                <a:tc>
                  <a:txBody>
                    <a:bodyPr/>
                    <a:lstStyle/>
                    <a:p>
                      <a:pPr algn="ctr" rtl="0" fontAlgn="ctr"/>
                      <a:r>
                        <a:rPr lang="tr-TR" sz="1600" u="none" strike="noStrike">
                          <a:effectLst/>
                        </a:rPr>
                        <a:t>22,97</a:t>
                      </a:r>
                      <a:endParaRPr lang="tr-TR" sz="1600" b="1" i="0" u="none" strike="noStrike">
                        <a:solidFill>
                          <a:srgbClr val="000000"/>
                        </a:solidFill>
                        <a:effectLst/>
                        <a:latin typeface="Calibri" panose="020F0502020204030204" pitchFamily="34" charset="0"/>
                      </a:endParaRPr>
                    </a:p>
                  </a:txBody>
                  <a:tcPr marL="9525" marR="9525" marT="9525" marB="0" anchor="ctr">
                    <a:solidFill>
                      <a:srgbClr val="B77B75"/>
                    </a:solidFill>
                  </a:tcPr>
                </a:tc>
                <a:tc>
                  <a:txBody>
                    <a:bodyPr/>
                    <a:lstStyle/>
                    <a:p>
                      <a:pPr algn="ctr" rtl="0" fontAlgn="ctr"/>
                      <a:r>
                        <a:rPr lang="tr-TR" sz="1600" u="none" strike="noStrike">
                          <a:effectLst/>
                        </a:rPr>
                        <a:t>25,87</a:t>
                      </a:r>
                      <a:endParaRPr lang="tr-TR" sz="1600" b="1" i="0" u="none" strike="noStrike">
                        <a:solidFill>
                          <a:srgbClr val="000000"/>
                        </a:solidFill>
                        <a:effectLst/>
                        <a:latin typeface="Calibri" panose="020F0502020204030204" pitchFamily="34" charset="0"/>
                      </a:endParaRPr>
                    </a:p>
                  </a:txBody>
                  <a:tcPr marL="9525" marR="9525" marT="9525" marB="0" anchor="ctr">
                    <a:solidFill>
                      <a:srgbClr val="B77B75"/>
                    </a:solidFill>
                  </a:tcPr>
                </a:tc>
                <a:tc>
                  <a:txBody>
                    <a:bodyPr/>
                    <a:lstStyle/>
                    <a:p>
                      <a:pPr algn="ctr" rtl="0" fontAlgn="ctr"/>
                      <a:r>
                        <a:rPr lang="tr-TR" sz="1600" u="none" strike="noStrike">
                          <a:effectLst/>
                        </a:rPr>
                        <a:t>34,46</a:t>
                      </a:r>
                      <a:endParaRPr lang="tr-TR" sz="1600" b="1" i="0" u="none" strike="noStrike">
                        <a:solidFill>
                          <a:srgbClr val="000000"/>
                        </a:solidFill>
                        <a:effectLst/>
                        <a:latin typeface="Calibri" panose="020F0502020204030204" pitchFamily="34" charset="0"/>
                      </a:endParaRPr>
                    </a:p>
                  </a:txBody>
                  <a:tcPr marL="9525" marR="9525" marT="9525" marB="0" anchor="ctr">
                    <a:solidFill>
                      <a:srgbClr val="B77B75"/>
                    </a:solidFill>
                  </a:tcPr>
                </a:tc>
                <a:tc>
                  <a:txBody>
                    <a:bodyPr/>
                    <a:lstStyle/>
                    <a:p>
                      <a:pPr algn="ctr" rtl="0" fontAlgn="ctr"/>
                      <a:r>
                        <a:rPr lang="tr-TR" sz="1600" u="none" strike="noStrike">
                          <a:effectLst/>
                        </a:rPr>
                        <a:t>16,95</a:t>
                      </a:r>
                      <a:endParaRPr lang="tr-TR" sz="1600" b="1" i="0" u="none" strike="noStrike">
                        <a:solidFill>
                          <a:srgbClr val="000000"/>
                        </a:solidFill>
                        <a:effectLst/>
                        <a:latin typeface="Calibri" panose="020F0502020204030204" pitchFamily="34" charset="0"/>
                      </a:endParaRPr>
                    </a:p>
                  </a:txBody>
                  <a:tcPr marL="9525" marR="9525" marT="9525" marB="0" anchor="ctr">
                    <a:solidFill>
                      <a:srgbClr val="B77B75"/>
                    </a:solidFill>
                  </a:tcPr>
                </a:tc>
                <a:tc>
                  <a:txBody>
                    <a:bodyPr/>
                    <a:lstStyle/>
                    <a:p>
                      <a:pPr algn="ctr" rtl="0" fontAlgn="ctr"/>
                      <a:r>
                        <a:rPr lang="tr-TR" sz="1600" u="none" strike="noStrike">
                          <a:effectLst/>
                        </a:rPr>
                        <a:t>47,14</a:t>
                      </a:r>
                      <a:endParaRPr lang="tr-TR" sz="1600" b="1" i="0" u="none" strike="noStrike">
                        <a:solidFill>
                          <a:srgbClr val="000000"/>
                        </a:solidFill>
                        <a:effectLst/>
                        <a:latin typeface="Calibri" panose="020F0502020204030204" pitchFamily="34" charset="0"/>
                      </a:endParaRPr>
                    </a:p>
                  </a:txBody>
                  <a:tcPr marL="9525" marR="9525" marT="9525" marB="0" anchor="ctr">
                    <a:solidFill>
                      <a:srgbClr val="B77B75"/>
                    </a:solidFill>
                  </a:tcPr>
                </a:tc>
                <a:tc>
                  <a:txBody>
                    <a:bodyPr/>
                    <a:lstStyle/>
                    <a:p>
                      <a:pPr algn="ctr" rtl="0" fontAlgn="ctr"/>
                      <a:r>
                        <a:rPr lang="tr-TR" sz="1600" u="none" strike="noStrike">
                          <a:effectLst/>
                        </a:rPr>
                        <a:t>37,69</a:t>
                      </a:r>
                      <a:endParaRPr lang="tr-TR" sz="1600" b="1" i="0" u="none" strike="noStrike">
                        <a:solidFill>
                          <a:srgbClr val="000000"/>
                        </a:solidFill>
                        <a:effectLst/>
                        <a:latin typeface="Calibri" panose="020F0502020204030204" pitchFamily="34" charset="0"/>
                      </a:endParaRPr>
                    </a:p>
                  </a:txBody>
                  <a:tcPr marL="9525" marR="9525" marT="9525" marB="0" anchor="ctr">
                    <a:solidFill>
                      <a:srgbClr val="B77B75"/>
                    </a:solidFill>
                  </a:tcPr>
                </a:tc>
              </a:tr>
              <a:tr h="521513">
                <a:tc>
                  <a:txBody>
                    <a:bodyPr/>
                    <a:lstStyle/>
                    <a:p>
                      <a:pPr algn="ctr" rtl="0" fontAlgn="ctr"/>
                      <a:r>
                        <a:rPr lang="tr-TR" sz="1600" u="none" strike="noStrike">
                          <a:effectLst/>
                        </a:rPr>
                        <a:t>SAM|0</a:t>
                      </a:r>
                      <a:endParaRPr lang="tr-TR" sz="1600" b="1" i="0" u="none" strike="noStrike">
                        <a:solidFill>
                          <a:srgbClr val="FFFFFF"/>
                        </a:solidFill>
                        <a:effectLst/>
                        <a:latin typeface="Calibri" panose="020F0502020204030204" pitchFamily="34" charset="0"/>
                      </a:endParaRPr>
                    </a:p>
                  </a:txBody>
                  <a:tcPr marL="9525" marR="9525" marT="9525" marB="0" anchor="ctr">
                    <a:solidFill>
                      <a:srgbClr val="B77B75"/>
                    </a:solidFill>
                  </a:tcPr>
                </a:tc>
                <a:tc>
                  <a:txBody>
                    <a:bodyPr/>
                    <a:lstStyle/>
                    <a:p>
                      <a:pPr algn="ctr" rtl="0" fontAlgn="ctr"/>
                      <a:r>
                        <a:rPr lang="tr-TR" sz="1600" u="none" strike="noStrike" dirty="0">
                          <a:effectLst/>
                        </a:rPr>
                        <a:t>0,73</a:t>
                      </a:r>
                      <a:endParaRPr lang="tr-TR" sz="1600" b="1" i="0" u="none" strike="noStrike" dirty="0">
                        <a:solidFill>
                          <a:srgbClr val="000000"/>
                        </a:solidFill>
                        <a:effectLst/>
                        <a:latin typeface="Calibri" panose="020F0502020204030204" pitchFamily="34" charset="0"/>
                      </a:endParaRPr>
                    </a:p>
                  </a:txBody>
                  <a:tcPr marL="9525" marR="9525" marT="9525" marB="0" anchor="ctr">
                    <a:solidFill>
                      <a:srgbClr val="B77B75"/>
                    </a:solidFill>
                  </a:tcPr>
                </a:tc>
                <a:tc>
                  <a:txBody>
                    <a:bodyPr/>
                    <a:lstStyle/>
                    <a:p>
                      <a:pPr algn="ctr" rtl="0" fontAlgn="ctr"/>
                      <a:r>
                        <a:rPr lang="tr-TR" sz="1600" u="none" strike="noStrike" dirty="0">
                          <a:effectLst/>
                        </a:rPr>
                        <a:t>0,05</a:t>
                      </a:r>
                      <a:endParaRPr lang="tr-TR" sz="1600" b="1" i="0" u="none" strike="noStrike" dirty="0">
                        <a:solidFill>
                          <a:srgbClr val="000000"/>
                        </a:solidFill>
                        <a:effectLst/>
                        <a:latin typeface="Calibri" panose="020F0502020204030204" pitchFamily="34" charset="0"/>
                      </a:endParaRPr>
                    </a:p>
                  </a:txBody>
                  <a:tcPr marL="9525" marR="9525" marT="9525" marB="0" anchor="ctr">
                    <a:solidFill>
                      <a:srgbClr val="B77B75"/>
                    </a:solidFill>
                  </a:tcPr>
                </a:tc>
                <a:tc>
                  <a:txBody>
                    <a:bodyPr/>
                    <a:lstStyle/>
                    <a:p>
                      <a:pPr algn="ctr" rtl="0" fontAlgn="ctr"/>
                      <a:r>
                        <a:rPr lang="tr-TR" sz="1600" u="none" strike="noStrike" dirty="0">
                          <a:effectLst/>
                        </a:rPr>
                        <a:t>0,26</a:t>
                      </a:r>
                      <a:endParaRPr lang="tr-TR" sz="1600" b="1" i="0" u="none" strike="noStrike" dirty="0">
                        <a:solidFill>
                          <a:srgbClr val="000000"/>
                        </a:solidFill>
                        <a:effectLst/>
                        <a:latin typeface="Calibri" panose="020F0502020204030204" pitchFamily="34" charset="0"/>
                      </a:endParaRPr>
                    </a:p>
                  </a:txBody>
                  <a:tcPr marL="9525" marR="9525" marT="9525" marB="0" anchor="ctr">
                    <a:solidFill>
                      <a:srgbClr val="B77B75"/>
                    </a:solidFill>
                  </a:tcPr>
                </a:tc>
                <a:tc>
                  <a:txBody>
                    <a:bodyPr/>
                    <a:lstStyle/>
                    <a:p>
                      <a:pPr algn="ctr" rtl="0" fontAlgn="ctr"/>
                      <a:r>
                        <a:rPr lang="tr-TR" sz="1600" u="none" strike="noStrike">
                          <a:effectLst/>
                        </a:rPr>
                        <a:t>0,48</a:t>
                      </a:r>
                      <a:endParaRPr lang="tr-TR" sz="1600" b="1" i="0" u="none" strike="noStrike">
                        <a:solidFill>
                          <a:srgbClr val="000000"/>
                        </a:solidFill>
                        <a:effectLst/>
                        <a:latin typeface="Calibri" panose="020F0502020204030204" pitchFamily="34" charset="0"/>
                      </a:endParaRPr>
                    </a:p>
                  </a:txBody>
                  <a:tcPr marL="9525" marR="9525" marT="9525" marB="0" anchor="ctr">
                    <a:solidFill>
                      <a:srgbClr val="B77B75"/>
                    </a:solidFill>
                  </a:tcPr>
                </a:tc>
                <a:tc>
                  <a:txBody>
                    <a:bodyPr/>
                    <a:lstStyle/>
                    <a:p>
                      <a:pPr algn="ctr" rtl="0" fontAlgn="ctr"/>
                      <a:r>
                        <a:rPr lang="tr-TR" sz="1600" u="none" strike="noStrike">
                          <a:effectLst/>
                        </a:rPr>
                        <a:t>0,69</a:t>
                      </a:r>
                      <a:endParaRPr lang="tr-TR" sz="1600" b="1" i="0" u="none" strike="noStrike">
                        <a:solidFill>
                          <a:srgbClr val="000000"/>
                        </a:solidFill>
                        <a:effectLst/>
                        <a:latin typeface="Calibri" panose="020F0502020204030204" pitchFamily="34" charset="0"/>
                      </a:endParaRPr>
                    </a:p>
                  </a:txBody>
                  <a:tcPr marL="9525" marR="9525" marT="9525" marB="0" anchor="ctr">
                    <a:solidFill>
                      <a:srgbClr val="B77B75"/>
                    </a:solidFill>
                  </a:tcPr>
                </a:tc>
                <a:tc>
                  <a:txBody>
                    <a:bodyPr/>
                    <a:lstStyle/>
                    <a:p>
                      <a:pPr algn="ctr" rtl="0" fontAlgn="ctr"/>
                      <a:r>
                        <a:rPr lang="tr-TR" sz="1600" u="none" strike="noStrike">
                          <a:effectLst/>
                        </a:rPr>
                        <a:t>0,43</a:t>
                      </a:r>
                      <a:endParaRPr lang="tr-TR" sz="1600" b="1" i="0" u="none" strike="noStrike">
                        <a:solidFill>
                          <a:srgbClr val="000000"/>
                        </a:solidFill>
                        <a:effectLst/>
                        <a:latin typeface="Calibri" panose="020F0502020204030204" pitchFamily="34" charset="0"/>
                      </a:endParaRPr>
                    </a:p>
                  </a:txBody>
                  <a:tcPr marL="9525" marR="9525" marT="9525" marB="0" anchor="ctr">
                    <a:solidFill>
                      <a:srgbClr val="B77B75"/>
                    </a:solidFill>
                  </a:tcPr>
                </a:tc>
                <a:tc>
                  <a:txBody>
                    <a:bodyPr/>
                    <a:lstStyle/>
                    <a:p>
                      <a:pPr algn="ctr" rtl="0" fontAlgn="ctr"/>
                      <a:r>
                        <a:rPr lang="tr-TR" sz="1600" u="none" strike="noStrike">
                          <a:effectLst/>
                        </a:rPr>
                        <a:t>0,17</a:t>
                      </a:r>
                      <a:endParaRPr lang="tr-TR" sz="1600" b="1" i="0" u="none" strike="noStrike">
                        <a:solidFill>
                          <a:srgbClr val="000000"/>
                        </a:solidFill>
                        <a:effectLst/>
                        <a:latin typeface="Calibri" panose="020F0502020204030204" pitchFamily="34" charset="0"/>
                      </a:endParaRPr>
                    </a:p>
                  </a:txBody>
                  <a:tcPr marL="9525" marR="9525" marT="9525" marB="0" anchor="ctr">
                    <a:solidFill>
                      <a:srgbClr val="B77B75"/>
                    </a:solidFill>
                  </a:tcPr>
                </a:tc>
                <a:tc>
                  <a:txBody>
                    <a:bodyPr/>
                    <a:lstStyle/>
                    <a:p>
                      <a:pPr algn="ctr" rtl="0" fontAlgn="ctr"/>
                      <a:r>
                        <a:rPr lang="tr-TR" sz="1600" u="none" strike="noStrike">
                          <a:effectLst/>
                        </a:rPr>
                        <a:t>0,03</a:t>
                      </a:r>
                      <a:endParaRPr lang="tr-TR" sz="1600" b="1" i="0" u="none" strike="noStrike">
                        <a:solidFill>
                          <a:srgbClr val="000000"/>
                        </a:solidFill>
                        <a:effectLst/>
                        <a:latin typeface="Calibri" panose="020F0502020204030204" pitchFamily="34" charset="0"/>
                      </a:endParaRPr>
                    </a:p>
                  </a:txBody>
                  <a:tcPr marL="9525" marR="9525" marT="9525" marB="0" anchor="ctr">
                    <a:solidFill>
                      <a:srgbClr val="B77B75"/>
                    </a:solidFill>
                  </a:tcPr>
                </a:tc>
              </a:tr>
              <a:tr h="521513">
                <a:tc>
                  <a:txBody>
                    <a:bodyPr/>
                    <a:lstStyle/>
                    <a:p>
                      <a:pPr algn="ctr" rtl="0" fontAlgn="ctr"/>
                      <a:r>
                        <a:rPr lang="tr-TR" sz="1600" u="none" strike="noStrike">
                          <a:effectLst/>
                        </a:rPr>
                        <a:t>CC|1</a:t>
                      </a:r>
                      <a:endParaRPr lang="tr-TR" sz="1600" b="1" i="0" u="none" strike="noStrike">
                        <a:solidFill>
                          <a:srgbClr val="FFFFFF"/>
                        </a:solidFill>
                        <a:effectLst/>
                        <a:latin typeface="Calibri" panose="020F0502020204030204" pitchFamily="34" charset="0"/>
                      </a:endParaRPr>
                    </a:p>
                  </a:txBody>
                  <a:tcPr marL="9525" marR="9525" marT="9525" marB="0" anchor="ctr">
                    <a:solidFill>
                      <a:srgbClr val="B77B75"/>
                    </a:solidFill>
                  </a:tcPr>
                </a:tc>
                <a:tc>
                  <a:txBody>
                    <a:bodyPr/>
                    <a:lstStyle/>
                    <a:p>
                      <a:pPr algn="ctr" rtl="0" fontAlgn="ctr"/>
                      <a:r>
                        <a:rPr lang="tr-TR" sz="1600" u="none" strike="noStrike">
                          <a:effectLst/>
                        </a:rPr>
                        <a:t>0,98</a:t>
                      </a:r>
                      <a:endParaRPr lang="tr-TR" sz="1600" b="1" i="0" u="none" strike="noStrike">
                        <a:solidFill>
                          <a:srgbClr val="000000"/>
                        </a:solidFill>
                        <a:effectLst/>
                        <a:latin typeface="Calibri" panose="020F0502020204030204" pitchFamily="34" charset="0"/>
                      </a:endParaRPr>
                    </a:p>
                  </a:txBody>
                  <a:tcPr marL="9525" marR="9525" marT="9525" marB="0" anchor="ctr">
                    <a:solidFill>
                      <a:srgbClr val="B77B75"/>
                    </a:solidFill>
                  </a:tcPr>
                </a:tc>
                <a:tc>
                  <a:txBody>
                    <a:bodyPr/>
                    <a:lstStyle/>
                    <a:p>
                      <a:pPr algn="ctr" rtl="0" fontAlgn="ctr"/>
                      <a:r>
                        <a:rPr lang="tr-TR" sz="1600" u="none" strike="noStrike" dirty="0">
                          <a:effectLst/>
                        </a:rPr>
                        <a:t>0,98</a:t>
                      </a:r>
                      <a:endParaRPr lang="tr-TR" sz="1600" b="1" i="0" u="none" strike="noStrike" dirty="0">
                        <a:solidFill>
                          <a:srgbClr val="000000"/>
                        </a:solidFill>
                        <a:effectLst/>
                        <a:latin typeface="Calibri" panose="020F0502020204030204" pitchFamily="34" charset="0"/>
                      </a:endParaRPr>
                    </a:p>
                  </a:txBody>
                  <a:tcPr marL="9525" marR="9525" marT="9525" marB="0" anchor="ctr">
                    <a:solidFill>
                      <a:srgbClr val="B77B75"/>
                    </a:solidFill>
                  </a:tcPr>
                </a:tc>
                <a:tc>
                  <a:txBody>
                    <a:bodyPr/>
                    <a:lstStyle/>
                    <a:p>
                      <a:pPr algn="ctr" rtl="0" fontAlgn="ctr"/>
                      <a:r>
                        <a:rPr lang="tr-TR" sz="1600" u="none" strike="noStrike" dirty="0">
                          <a:effectLst/>
                        </a:rPr>
                        <a:t>0,99</a:t>
                      </a:r>
                      <a:endParaRPr lang="tr-TR" sz="1600" b="1" i="0" u="none" strike="noStrike" dirty="0">
                        <a:solidFill>
                          <a:srgbClr val="000000"/>
                        </a:solidFill>
                        <a:effectLst/>
                        <a:latin typeface="Calibri" panose="020F0502020204030204" pitchFamily="34" charset="0"/>
                      </a:endParaRPr>
                    </a:p>
                  </a:txBody>
                  <a:tcPr marL="9525" marR="9525" marT="9525" marB="0" anchor="ctr">
                    <a:solidFill>
                      <a:srgbClr val="B77B75"/>
                    </a:solidFill>
                  </a:tcPr>
                </a:tc>
                <a:tc>
                  <a:txBody>
                    <a:bodyPr/>
                    <a:lstStyle/>
                    <a:p>
                      <a:pPr algn="ctr" rtl="0" fontAlgn="ctr"/>
                      <a:r>
                        <a:rPr lang="tr-TR" sz="1600" u="none" strike="noStrike" dirty="0">
                          <a:effectLst/>
                        </a:rPr>
                        <a:t>0,99</a:t>
                      </a:r>
                      <a:endParaRPr lang="tr-TR" sz="1600" b="1" i="0" u="none" strike="noStrike" dirty="0">
                        <a:solidFill>
                          <a:srgbClr val="000000"/>
                        </a:solidFill>
                        <a:effectLst/>
                        <a:latin typeface="Calibri" panose="020F0502020204030204" pitchFamily="34" charset="0"/>
                      </a:endParaRPr>
                    </a:p>
                  </a:txBody>
                  <a:tcPr marL="9525" marR="9525" marT="9525" marB="0" anchor="ctr">
                    <a:solidFill>
                      <a:srgbClr val="B77B75"/>
                    </a:solidFill>
                  </a:tcPr>
                </a:tc>
                <a:tc>
                  <a:txBody>
                    <a:bodyPr/>
                    <a:lstStyle/>
                    <a:p>
                      <a:pPr algn="ctr" rtl="0" fontAlgn="ctr"/>
                      <a:r>
                        <a:rPr lang="tr-TR" sz="1600" u="none" strike="noStrike">
                          <a:effectLst/>
                        </a:rPr>
                        <a:t>0,98</a:t>
                      </a:r>
                      <a:endParaRPr lang="tr-TR" sz="1600" b="1" i="0" u="none" strike="noStrike">
                        <a:solidFill>
                          <a:srgbClr val="000000"/>
                        </a:solidFill>
                        <a:effectLst/>
                        <a:latin typeface="Calibri" panose="020F0502020204030204" pitchFamily="34" charset="0"/>
                      </a:endParaRPr>
                    </a:p>
                  </a:txBody>
                  <a:tcPr marL="9525" marR="9525" marT="9525" marB="0" anchor="ctr">
                    <a:solidFill>
                      <a:srgbClr val="B77B75"/>
                    </a:solidFill>
                  </a:tcPr>
                </a:tc>
                <a:tc>
                  <a:txBody>
                    <a:bodyPr/>
                    <a:lstStyle/>
                    <a:p>
                      <a:pPr algn="ctr" rtl="0" fontAlgn="ctr"/>
                      <a:r>
                        <a:rPr lang="tr-TR" sz="1600" u="none" strike="noStrike" dirty="0">
                          <a:effectLst/>
                        </a:rPr>
                        <a:t>1</a:t>
                      </a:r>
                      <a:endParaRPr lang="tr-TR" sz="1600" b="1" i="0" u="none" strike="noStrike" dirty="0">
                        <a:solidFill>
                          <a:srgbClr val="000000"/>
                        </a:solidFill>
                        <a:effectLst/>
                        <a:latin typeface="Calibri" panose="020F0502020204030204" pitchFamily="34" charset="0"/>
                      </a:endParaRPr>
                    </a:p>
                  </a:txBody>
                  <a:tcPr marL="9525" marR="9525" marT="9525" marB="0" anchor="ctr">
                    <a:solidFill>
                      <a:srgbClr val="B77B75"/>
                    </a:solidFill>
                  </a:tcPr>
                </a:tc>
                <a:tc>
                  <a:txBody>
                    <a:bodyPr/>
                    <a:lstStyle/>
                    <a:p>
                      <a:pPr algn="ctr" rtl="0" fontAlgn="ctr"/>
                      <a:r>
                        <a:rPr lang="tr-TR" sz="1600" u="none" strike="noStrike">
                          <a:effectLst/>
                        </a:rPr>
                        <a:t>0,98</a:t>
                      </a:r>
                      <a:endParaRPr lang="tr-TR" sz="1600" b="1" i="0" u="none" strike="noStrike">
                        <a:solidFill>
                          <a:srgbClr val="000000"/>
                        </a:solidFill>
                        <a:effectLst/>
                        <a:latin typeface="Calibri" panose="020F0502020204030204" pitchFamily="34" charset="0"/>
                      </a:endParaRPr>
                    </a:p>
                  </a:txBody>
                  <a:tcPr marL="9525" marR="9525" marT="9525" marB="0" anchor="ctr">
                    <a:solidFill>
                      <a:srgbClr val="B77B75"/>
                    </a:solidFill>
                  </a:tcPr>
                </a:tc>
                <a:tc>
                  <a:txBody>
                    <a:bodyPr/>
                    <a:lstStyle/>
                    <a:p>
                      <a:pPr algn="ctr" rtl="0" fontAlgn="ctr"/>
                      <a:r>
                        <a:rPr lang="tr-TR" sz="1600" u="none" strike="noStrike">
                          <a:effectLst/>
                        </a:rPr>
                        <a:t>0,98</a:t>
                      </a:r>
                      <a:endParaRPr lang="tr-TR" sz="1600" b="1" i="0" u="none" strike="noStrike">
                        <a:solidFill>
                          <a:srgbClr val="000000"/>
                        </a:solidFill>
                        <a:effectLst/>
                        <a:latin typeface="Calibri" panose="020F0502020204030204" pitchFamily="34" charset="0"/>
                      </a:endParaRPr>
                    </a:p>
                  </a:txBody>
                  <a:tcPr marL="9525" marR="9525" marT="9525" marB="0" anchor="ctr">
                    <a:solidFill>
                      <a:srgbClr val="B77B75"/>
                    </a:solidFill>
                  </a:tcPr>
                </a:tc>
              </a:tr>
              <a:tr h="521513">
                <a:tc>
                  <a:txBody>
                    <a:bodyPr/>
                    <a:lstStyle/>
                    <a:p>
                      <a:pPr algn="ctr" rtl="0" fontAlgn="ctr"/>
                      <a:r>
                        <a:rPr lang="tr-TR" sz="1600" u="none" strike="noStrike">
                          <a:effectLst/>
                        </a:rPr>
                        <a:t>RASE|0</a:t>
                      </a:r>
                      <a:endParaRPr lang="tr-TR" sz="1600" b="1" i="0" u="none" strike="noStrike">
                        <a:solidFill>
                          <a:srgbClr val="FFFFFF"/>
                        </a:solidFill>
                        <a:effectLst/>
                        <a:latin typeface="Calibri" panose="020F0502020204030204" pitchFamily="34" charset="0"/>
                      </a:endParaRPr>
                    </a:p>
                  </a:txBody>
                  <a:tcPr marL="9525" marR="9525" marT="9525" marB="0" anchor="ctr">
                    <a:solidFill>
                      <a:srgbClr val="B77B75"/>
                    </a:solidFill>
                  </a:tcPr>
                </a:tc>
                <a:tc>
                  <a:txBody>
                    <a:bodyPr/>
                    <a:lstStyle/>
                    <a:p>
                      <a:pPr algn="ctr" rtl="0" fontAlgn="ctr"/>
                      <a:r>
                        <a:rPr lang="tr-TR" sz="1600" u="none" strike="noStrike">
                          <a:effectLst/>
                        </a:rPr>
                        <a:t>6,48</a:t>
                      </a:r>
                      <a:endParaRPr lang="tr-TR" sz="1600" b="1" i="0" u="none" strike="noStrike">
                        <a:solidFill>
                          <a:srgbClr val="000000"/>
                        </a:solidFill>
                        <a:effectLst/>
                        <a:latin typeface="Calibri" panose="020F0502020204030204" pitchFamily="34" charset="0"/>
                      </a:endParaRPr>
                    </a:p>
                  </a:txBody>
                  <a:tcPr marL="9525" marR="9525" marT="9525" marB="0" anchor="ctr">
                    <a:solidFill>
                      <a:srgbClr val="B77B75"/>
                    </a:solidFill>
                  </a:tcPr>
                </a:tc>
                <a:tc>
                  <a:txBody>
                    <a:bodyPr/>
                    <a:lstStyle/>
                    <a:p>
                      <a:pPr algn="ctr" rtl="0" fontAlgn="ctr"/>
                      <a:r>
                        <a:rPr lang="tr-TR" sz="1600" u="none" strike="noStrike" dirty="0">
                          <a:effectLst/>
                        </a:rPr>
                        <a:t>13,22</a:t>
                      </a:r>
                      <a:endParaRPr lang="tr-TR" sz="1600" b="1" i="0" u="none" strike="noStrike" dirty="0">
                        <a:solidFill>
                          <a:srgbClr val="000000"/>
                        </a:solidFill>
                        <a:effectLst/>
                        <a:latin typeface="Calibri" panose="020F0502020204030204" pitchFamily="34" charset="0"/>
                      </a:endParaRPr>
                    </a:p>
                  </a:txBody>
                  <a:tcPr marL="9525" marR="9525" marT="9525" marB="0" anchor="ctr">
                    <a:solidFill>
                      <a:srgbClr val="B77B75"/>
                    </a:solidFill>
                  </a:tcPr>
                </a:tc>
                <a:tc>
                  <a:txBody>
                    <a:bodyPr/>
                    <a:lstStyle/>
                    <a:p>
                      <a:pPr algn="ctr" rtl="0" fontAlgn="ctr"/>
                      <a:r>
                        <a:rPr lang="tr-TR" sz="1600" u="none" strike="noStrike" dirty="0">
                          <a:effectLst/>
                        </a:rPr>
                        <a:t>4,37</a:t>
                      </a:r>
                      <a:endParaRPr lang="tr-TR" sz="1600" b="1" i="0" u="none" strike="noStrike" dirty="0">
                        <a:solidFill>
                          <a:srgbClr val="000000"/>
                        </a:solidFill>
                        <a:effectLst/>
                        <a:latin typeface="Calibri" panose="020F0502020204030204" pitchFamily="34" charset="0"/>
                      </a:endParaRPr>
                    </a:p>
                  </a:txBody>
                  <a:tcPr marL="9525" marR="9525" marT="9525" marB="0" anchor="ctr">
                    <a:solidFill>
                      <a:srgbClr val="B77B75"/>
                    </a:solidFill>
                  </a:tcPr>
                </a:tc>
                <a:tc>
                  <a:txBody>
                    <a:bodyPr/>
                    <a:lstStyle/>
                    <a:p>
                      <a:pPr algn="ctr" rtl="0" fontAlgn="ctr"/>
                      <a:r>
                        <a:rPr lang="tr-TR" sz="1600" u="none" strike="noStrike" dirty="0">
                          <a:effectLst/>
                        </a:rPr>
                        <a:t>4,9</a:t>
                      </a:r>
                      <a:endParaRPr lang="tr-TR" sz="1600" b="1" i="0" u="none" strike="noStrike" dirty="0">
                        <a:solidFill>
                          <a:srgbClr val="000000"/>
                        </a:solidFill>
                        <a:effectLst/>
                        <a:latin typeface="Calibri" panose="020F0502020204030204" pitchFamily="34" charset="0"/>
                      </a:endParaRPr>
                    </a:p>
                  </a:txBody>
                  <a:tcPr marL="9525" marR="9525" marT="9525" marB="0" anchor="ctr">
                    <a:solidFill>
                      <a:srgbClr val="B77B75"/>
                    </a:solidFill>
                  </a:tcPr>
                </a:tc>
                <a:tc>
                  <a:txBody>
                    <a:bodyPr/>
                    <a:lstStyle/>
                    <a:p>
                      <a:pPr algn="ctr" rtl="0" fontAlgn="ctr"/>
                      <a:r>
                        <a:rPr lang="tr-TR" sz="1600" u="none" strike="noStrike" dirty="0">
                          <a:effectLst/>
                        </a:rPr>
                        <a:t>6,56</a:t>
                      </a:r>
                      <a:endParaRPr lang="tr-TR" sz="1600" b="1" i="0" u="none" strike="noStrike" dirty="0">
                        <a:solidFill>
                          <a:srgbClr val="000000"/>
                        </a:solidFill>
                        <a:effectLst/>
                        <a:latin typeface="Calibri" panose="020F0502020204030204" pitchFamily="34" charset="0"/>
                      </a:endParaRPr>
                    </a:p>
                  </a:txBody>
                  <a:tcPr marL="9525" marR="9525" marT="9525" marB="0" anchor="ctr">
                    <a:solidFill>
                      <a:srgbClr val="B77B75"/>
                    </a:solidFill>
                  </a:tcPr>
                </a:tc>
                <a:tc>
                  <a:txBody>
                    <a:bodyPr/>
                    <a:lstStyle/>
                    <a:p>
                      <a:pPr algn="ctr" rtl="0" fontAlgn="ctr"/>
                      <a:r>
                        <a:rPr lang="tr-TR" sz="1600" u="none" strike="noStrike" dirty="0">
                          <a:effectLst/>
                        </a:rPr>
                        <a:t>3,21</a:t>
                      </a:r>
                      <a:endParaRPr lang="tr-TR" sz="1600" b="1" i="0" u="none" strike="noStrike" dirty="0">
                        <a:solidFill>
                          <a:srgbClr val="000000"/>
                        </a:solidFill>
                        <a:effectLst/>
                        <a:latin typeface="Calibri" panose="020F0502020204030204" pitchFamily="34" charset="0"/>
                      </a:endParaRPr>
                    </a:p>
                  </a:txBody>
                  <a:tcPr marL="9525" marR="9525" marT="9525" marB="0" anchor="ctr">
                    <a:solidFill>
                      <a:srgbClr val="B77B75"/>
                    </a:solidFill>
                  </a:tcPr>
                </a:tc>
                <a:tc>
                  <a:txBody>
                    <a:bodyPr/>
                    <a:lstStyle/>
                    <a:p>
                      <a:pPr algn="ctr" rtl="0" fontAlgn="ctr"/>
                      <a:r>
                        <a:rPr lang="tr-TR" sz="1600" u="none" strike="noStrike" dirty="0">
                          <a:effectLst/>
                        </a:rPr>
                        <a:t>10,53</a:t>
                      </a:r>
                      <a:endParaRPr lang="tr-TR" sz="1600" b="1" i="0" u="none" strike="noStrike" dirty="0">
                        <a:solidFill>
                          <a:srgbClr val="000000"/>
                        </a:solidFill>
                        <a:effectLst/>
                        <a:latin typeface="Calibri" panose="020F0502020204030204" pitchFamily="34" charset="0"/>
                      </a:endParaRPr>
                    </a:p>
                  </a:txBody>
                  <a:tcPr marL="9525" marR="9525" marT="9525" marB="0" anchor="ctr">
                    <a:solidFill>
                      <a:srgbClr val="B77B75"/>
                    </a:solidFill>
                  </a:tcPr>
                </a:tc>
                <a:tc>
                  <a:txBody>
                    <a:bodyPr/>
                    <a:lstStyle/>
                    <a:p>
                      <a:pPr algn="ctr" rtl="0" fontAlgn="ctr"/>
                      <a:r>
                        <a:rPr lang="tr-TR" sz="1600" u="none" strike="noStrike">
                          <a:effectLst/>
                        </a:rPr>
                        <a:t>7,14</a:t>
                      </a:r>
                      <a:endParaRPr lang="tr-TR" sz="1600" b="1" i="0" u="none" strike="noStrike">
                        <a:solidFill>
                          <a:srgbClr val="000000"/>
                        </a:solidFill>
                        <a:effectLst/>
                        <a:latin typeface="Calibri" panose="020F0502020204030204" pitchFamily="34" charset="0"/>
                      </a:endParaRPr>
                    </a:p>
                  </a:txBody>
                  <a:tcPr marL="9525" marR="9525" marT="9525" marB="0" anchor="ctr">
                    <a:solidFill>
                      <a:srgbClr val="B77B75"/>
                    </a:solidFill>
                  </a:tcPr>
                </a:tc>
              </a:tr>
              <a:tr h="521513">
                <a:tc>
                  <a:txBody>
                    <a:bodyPr/>
                    <a:lstStyle/>
                    <a:p>
                      <a:pPr algn="ctr" rtl="0" fontAlgn="ctr"/>
                      <a:r>
                        <a:rPr lang="tr-TR" sz="1600" u="none" strike="noStrike">
                          <a:effectLst/>
                        </a:rPr>
                        <a:t>QAVE|1</a:t>
                      </a:r>
                      <a:endParaRPr lang="tr-TR" sz="1600" b="1" i="0" u="none" strike="noStrike">
                        <a:solidFill>
                          <a:srgbClr val="FFFFFF"/>
                        </a:solidFill>
                        <a:effectLst/>
                        <a:latin typeface="Calibri" panose="020F0502020204030204" pitchFamily="34" charset="0"/>
                      </a:endParaRPr>
                    </a:p>
                  </a:txBody>
                  <a:tcPr marL="9525" marR="9525" marT="9525" marB="0" anchor="ctr">
                    <a:solidFill>
                      <a:srgbClr val="B77B75"/>
                    </a:solidFill>
                  </a:tcPr>
                </a:tc>
                <a:tc>
                  <a:txBody>
                    <a:bodyPr/>
                    <a:lstStyle/>
                    <a:p>
                      <a:pPr algn="ctr" rtl="0" fontAlgn="ctr"/>
                      <a:r>
                        <a:rPr lang="tr-TR" sz="1600" u="none" strike="noStrike">
                          <a:effectLst/>
                        </a:rPr>
                        <a:t>1</a:t>
                      </a:r>
                      <a:endParaRPr lang="tr-TR" sz="1600" b="1" i="0" u="none" strike="noStrike">
                        <a:solidFill>
                          <a:srgbClr val="000000"/>
                        </a:solidFill>
                        <a:effectLst/>
                        <a:latin typeface="Calibri" panose="020F0502020204030204" pitchFamily="34" charset="0"/>
                      </a:endParaRPr>
                    </a:p>
                  </a:txBody>
                  <a:tcPr marL="9525" marR="9525" marT="9525" marB="0" anchor="ctr">
                    <a:solidFill>
                      <a:srgbClr val="B77B75"/>
                    </a:solidFill>
                  </a:tcPr>
                </a:tc>
                <a:tc>
                  <a:txBody>
                    <a:bodyPr/>
                    <a:lstStyle/>
                    <a:p>
                      <a:pPr algn="ctr" rtl="0" fontAlgn="ctr"/>
                      <a:r>
                        <a:rPr lang="tr-TR" sz="1600" u="none" strike="noStrike">
                          <a:effectLst/>
                        </a:rPr>
                        <a:t>0,98</a:t>
                      </a:r>
                      <a:endParaRPr lang="tr-TR" sz="1600" b="1" i="0" u="none" strike="noStrike">
                        <a:solidFill>
                          <a:srgbClr val="000000"/>
                        </a:solidFill>
                        <a:effectLst/>
                        <a:latin typeface="Calibri" panose="020F0502020204030204" pitchFamily="34" charset="0"/>
                      </a:endParaRPr>
                    </a:p>
                  </a:txBody>
                  <a:tcPr marL="9525" marR="9525" marT="9525" marB="0" anchor="ctr">
                    <a:solidFill>
                      <a:srgbClr val="B77B75"/>
                    </a:solidFill>
                  </a:tcPr>
                </a:tc>
                <a:tc>
                  <a:txBody>
                    <a:bodyPr/>
                    <a:lstStyle/>
                    <a:p>
                      <a:pPr algn="ctr" rtl="0" fontAlgn="ctr"/>
                      <a:r>
                        <a:rPr lang="tr-TR" sz="1600" u="none" strike="noStrike" dirty="0">
                          <a:effectLst/>
                        </a:rPr>
                        <a:t>1</a:t>
                      </a:r>
                      <a:endParaRPr lang="tr-TR" sz="1600" b="1" i="0" u="none" strike="noStrike" dirty="0">
                        <a:solidFill>
                          <a:srgbClr val="000000"/>
                        </a:solidFill>
                        <a:effectLst/>
                        <a:latin typeface="Calibri" panose="020F0502020204030204" pitchFamily="34" charset="0"/>
                      </a:endParaRPr>
                    </a:p>
                  </a:txBody>
                  <a:tcPr marL="9525" marR="9525" marT="9525" marB="0" anchor="ctr">
                    <a:solidFill>
                      <a:srgbClr val="B77B75"/>
                    </a:solidFill>
                  </a:tcPr>
                </a:tc>
                <a:tc>
                  <a:txBody>
                    <a:bodyPr/>
                    <a:lstStyle/>
                    <a:p>
                      <a:pPr algn="ctr" rtl="0" fontAlgn="ctr"/>
                      <a:r>
                        <a:rPr lang="tr-TR" sz="1600" u="none" strike="noStrike" dirty="0">
                          <a:effectLst/>
                        </a:rPr>
                        <a:t>1</a:t>
                      </a:r>
                      <a:endParaRPr lang="tr-TR" sz="1600" b="1" i="0" u="none" strike="noStrike" dirty="0">
                        <a:solidFill>
                          <a:srgbClr val="000000"/>
                        </a:solidFill>
                        <a:effectLst/>
                        <a:latin typeface="Calibri" panose="020F0502020204030204" pitchFamily="34" charset="0"/>
                      </a:endParaRPr>
                    </a:p>
                  </a:txBody>
                  <a:tcPr marL="9525" marR="9525" marT="9525" marB="0" anchor="ctr">
                    <a:solidFill>
                      <a:srgbClr val="B77B75"/>
                    </a:solidFill>
                  </a:tcPr>
                </a:tc>
                <a:tc>
                  <a:txBody>
                    <a:bodyPr/>
                    <a:lstStyle/>
                    <a:p>
                      <a:pPr algn="ctr" rtl="0" fontAlgn="ctr"/>
                      <a:r>
                        <a:rPr lang="tr-TR" sz="1600" u="none" strike="noStrike" dirty="0">
                          <a:effectLst/>
                        </a:rPr>
                        <a:t>1</a:t>
                      </a:r>
                      <a:endParaRPr lang="tr-TR" sz="1600" b="1" i="0" u="none" strike="noStrike" dirty="0">
                        <a:solidFill>
                          <a:srgbClr val="000000"/>
                        </a:solidFill>
                        <a:effectLst/>
                        <a:latin typeface="Calibri" panose="020F0502020204030204" pitchFamily="34" charset="0"/>
                      </a:endParaRPr>
                    </a:p>
                  </a:txBody>
                  <a:tcPr marL="9525" marR="9525" marT="9525" marB="0" anchor="ctr">
                    <a:solidFill>
                      <a:srgbClr val="B77B75"/>
                    </a:solidFill>
                  </a:tcPr>
                </a:tc>
                <a:tc>
                  <a:txBody>
                    <a:bodyPr/>
                    <a:lstStyle/>
                    <a:p>
                      <a:pPr algn="ctr" rtl="0" fontAlgn="ctr"/>
                      <a:r>
                        <a:rPr lang="tr-TR" sz="1600" u="none" strike="noStrike" dirty="0">
                          <a:effectLst/>
                        </a:rPr>
                        <a:t>1</a:t>
                      </a:r>
                      <a:endParaRPr lang="tr-TR" sz="1600" b="1" i="0" u="none" strike="noStrike" dirty="0">
                        <a:solidFill>
                          <a:srgbClr val="000000"/>
                        </a:solidFill>
                        <a:effectLst/>
                        <a:latin typeface="Calibri" panose="020F0502020204030204" pitchFamily="34" charset="0"/>
                      </a:endParaRPr>
                    </a:p>
                  </a:txBody>
                  <a:tcPr marL="9525" marR="9525" marT="9525" marB="0" anchor="ctr">
                    <a:solidFill>
                      <a:srgbClr val="B77B75"/>
                    </a:solidFill>
                  </a:tcPr>
                </a:tc>
                <a:tc>
                  <a:txBody>
                    <a:bodyPr/>
                    <a:lstStyle/>
                    <a:p>
                      <a:pPr algn="ctr" rtl="0" fontAlgn="ctr"/>
                      <a:r>
                        <a:rPr lang="tr-TR" sz="1600" u="none" strike="noStrike" dirty="0">
                          <a:effectLst/>
                        </a:rPr>
                        <a:t>0,99</a:t>
                      </a:r>
                      <a:endParaRPr lang="tr-TR" sz="1600" b="1" i="0" u="none" strike="noStrike" dirty="0">
                        <a:solidFill>
                          <a:srgbClr val="000000"/>
                        </a:solidFill>
                        <a:effectLst/>
                        <a:latin typeface="Calibri" panose="020F0502020204030204" pitchFamily="34" charset="0"/>
                      </a:endParaRPr>
                    </a:p>
                  </a:txBody>
                  <a:tcPr marL="9525" marR="9525" marT="9525" marB="0" anchor="ctr">
                    <a:solidFill>
                      <a:srgbClr val="B77B75"/>
                    </a:solidFill>
                  </a:tcPr>
                </a:tc>
                <a:tc>
                  <a:txBody>
                    <a:bodyPr/>
                    <a:lstStyle/>
                    <a:p>
                      <a:pPr algn="ctr" rtl="0" fontAlgn="ctr"/>
                      <a:r>
                        <a:rPr lang="tr-TR" sz="1600" u="none" strike="noStrike" dirty="0">
                          <a:effectLst/>
                        </a:rPr>
                        <a:t>1</a:t>
                      </a:r>
                      <a:endParaRPr lang="tr-TR" sz="1600" b="1" i="0" u="none" strike="noStrike" dirty="0">
                        <a:solidFill>
                          <a:srgbClr val="000000"/>
                        </a:solidFill>
                        <a:effectLst/>
                        <a:latin typeface="Calibri" panose="020F0502020204030204" pitchFamily="34" charset="0"/>
                      </a:endParaRPr>
                    </a:p>
                  </a:txBody>
                  <a:tcPr marL="9525" marR="9525" marT="9525" marB="0" anchor="ctr">
                    <a:solidFill>
                      <a:srgbClr val="B77B75"/>
                    </a:solidFill>
                  </a:tcPr>
                </a:tc>
              </a:tr>
              <a:tr h="521513">
                <a:tc>
                  <a:txBody>
                    <a:bodyPr/>
                    <a:lstStyle/>
                    <a:p>
                      <a:pPr algn="ctr" rtl="0" fontAlgn="ctr"/>
                      <a:r>
                        <a:rPr lang="tr-TR" sz="1600" u="none" strike="noStrike">
                          <a:effectLst/>
                        </a:rPr>
                        <a:t>SID|0</a:t>
                      </a:r>
                      <a:endParaRPr lang="tr-TR" sz="1600" b="1" i="0" u="none" strike="noStrike">
                        <a:solidFill>
                          <a:srgbClr val="FFFFFF"/>
                        </a:solidFill>
                        <a:effectLst/>
                        <a:latin typeface="Calibri" panose="020F0502020204030204" pitchFamily="34" charset="0"/>
                      </a:endParaRPr>
                    </a:p>
                  </a:txBody>
                  <a:tcPr marL="9525" marR="9525" marT="9525" marB="0" anchor="ctr">
                    <a:solidFill>
                      <a:srgbClr val="B77B75"/>
                    </a:solidFill>
                  </a:tcPr>
                </a:tc>
                <a:tc>
                  <a:txBody>
                    <a:bodyPr/>
                    <a:lstStyle/>
                    <a:p>
                      <a:pPr algn="ctr" rtl="0" fontAlgn="ctr"/>
                      <a:r>
                        <a:rPr lang="tr-TR" sz="1600" u="none" strike="noStrike" dirty="0">
                          <a:effectLst/>
                        </a:rPr>
                        <a:t>0</a:t>
                      </a:r>
                      <a:endParaRPr lang="tr-TR" sz="1600" b="1" i="0" u="none" strike="noStrike" dirty="0">
                        <a:solidFill>
                          <a:srgbClr val="000000"/>
                        </a:solidFill>
                        <a:effectLst/>
                        <a:latin typeface="Calibri" panose="020F0502020204030204" pitchFamily="34" charset="0"/>
                      </a:endParaRPr>
                    </a:p>
                  </a:txBody>
                  <a:tcPr marL="9525" marR="9525" marT="9525" marB="0" anchor="ctr">
                    <a:solidFill>
                      <a:srgbClr val="B77B75"/>
                    </a:solidFill>
                  </a:tcPr>
                </a:tc>
                <a:tc>
                  <a:txBody>
                    <a:bodyPr/>
                    <a:lstStyle/>
                    <a:p>
                      <a:pPr algn="ctr" rtl="0" fontAlgn="ctr"/>
                      <a:r>
                        <a:rPr lang="tr-TR" sz="1600" u="none" strike="noStrike">
                          <a:effectLst/>
                        </a:rPr>
                        <a:t>0</a:t>
                      </a:r>
                      <a:endParaRPr lang="tr-TR" sz="1600" b="1" i="0" u="none" strike="noStrike">
                        <a:solidFill>
                          <a:srgbClr val="000000"/>
                        </a:solidFill>
                        <a:effectLst/>
                        <a:latin typeface="Calibri" panose="020F0502020204030204" pitchFamily="34" charset="0"/>
                      </a:endParaRPr>
                    </a:p>
                  </a:txBody>
                  <a:tcPr marL="9525" marR="9525" marT="9525" marB="0" anchor="ctr">
                    <a:solidFill>
                      <a:srgbClr val="B77B75"/>
                    </a:solidFill>
                  </a:tcPr>
                </a:tc>
                <a:tc>
                  <a:txBody>
                    <a:bodyPr/>
                    <a:lstStyle/>
                    <a:p>
                      <a:pPr algn="ctr" rtl="0" fontAlgn="ctr"/>
                      <a:r>
                        <a:rPr lang="tr-TR" sz="1600" u="none" strike="noStrike">
                          <a:effectLst/>
                        </a:rPr>
                        <a:t>0</a:t>
                      </a:r>
                      <a:endParaRPr lang="tr-TR" sz="1600" b="1" i="0" u="none" strike="noStrike">
                        <a:solidFill>
                          <a:srgbClr val="000000"/>
                        </a:solidFill>
                        <a:effectLst/>
                        <a:latin typeface="Calibri" panose="020F0502020204030204" pitchFamily="34" charset="0"/>
                      </a:endParaRPr>
                    </a:p>
                  </a:txBody>
                  <a:tcPr marL="9525" marR="9525" marT="9525" marB="0" anchor="ctr">
                    <a:solidFill>
                      <a:srgbClr val="B77B75"/>
                    </a:solidFill>
                  </a:tcPr>
                </a:tc>
                <a:tc>
                  <a:txBody>
                    <a:bodyPr/>
                    <a:lstStyle/>
                    <a:p>
                      <a:pPr algn="ctr" rtl="0" fontAlgn="ctr"/>
                      <a:r>
                        <a:rPr lang="tr-TR" sz="1600" u="none" strike="noStrike" dirty="0">
                          <a:effectLst/>
                        </a:rPr>
                        <a:t>0</a:t>
                      </a:r>
                      <a:endParaRPr lang="tr-TR" sz="1600" b="1" i="0" u="none" strike="noStrike" dirty="0">
                        <a:solidFill>
                          <a:srgbClr val="000000"/>
                        </a:solidFill>
                        <a:effectLst/>
                        <a:latin typeface="Calibri" panose="020F0502020204030204" pitchFamily="34" charset="0"/>
                      </a:endParaRPr>
                    </a:p>
                  </a:txBody>
                  <a:tcPr marL="9525" marR="9525" marT="9525" marB="0" anchor="ctr">
                    <a:solidFill>
                      <a:srgbClr val="B77B75"/>
                    </a:solidFill>
                  </a:tcPr>
                </a:tc>
                <a:tc>
                  <a:txBody>
                    <a:bodyPr/>
                    <a:lstStyle/>
                    <a:p>
                      <a:pPr algn="ctr" rtl="0" fontAlgn="ctr"/>
                      <a:r>
                        <a:rPr lang="tr-TR" sz="1600" u="none" strike="noStrike" dirty="0">
                          <a:effectLst/>
                        </a:rPr>
                        <a:t>0</a:t>
                      </a:r>
                      <a:endParaRPr lang="tr-TR" sz="1600" b="1" i="0" u="none" strike="noStrike" dirty="0">
                        <a:solidFill>
                          <a:srgbClr val="000000"/>
                        </a:solidFill>
                        <a:effectLst/>
                        <a:latin typeface="Calibri" panose="020F0502020204030204" pitchFamily="34" charset="0"/>
                      </a:endParaRPr>
                    </a:p>
                  </a:txBody>
                  <a:tcPr marL="9525" marR="9525" marT="9525" marB="0" anchor="ctr">
                    <a:solidFill>
                      <a:srgbClr val="B77B75"/>
                    </a:solidFill>
                  </a:tcPr>
                </a:tc>
                <a:tc>
                  <a:txBody>
                    <a:bodyPr/>
                    <a:lstStyle/>
                    <a:p>
                      <a:pPr algn="ctr" rtl="0" fontAlgn="ctr"/>
                      <a:r>
                        <a:rPr lang="tr-TR" sz="1600" u="none" strike="noStrike">
                          <a:effectLst/>
                        </a:rPr>
                        <a:t>0</a:t>
                      </a:r>
                      <a:endParaRPr lang="tr-TR" sz="1600" b="1" i="0" u="none" strike="noStrike">
                        <a:solidFill>
                          <a:srgbClr val="000000"/>
                        </a:solidFill>
                        <a:effectLst/>
                        <a:latin typeface="Calibri" panose="020F0502020204030204" pitchFamily="34" charset="0"/>
                      </a:endParaRPr>
                    </a:p>
                  </a:txBody>
                  <a:tcPr marL="9525" marR="9525" marT="9525" marB="0" anchor="ctr">
                    <a:solidFill>
                      <a:srgbClr val="B77B75"/>
                    </a:solidFill>
                  </a:tcPr>
                </a:tc>
                <a:tc>
                  <a:txBody>
                    <a:bodyPr/>
                    <a:lstStyle/>
                    <a:p>
                      <a:pPr algn="ctr" rtl="0" fontAlgn="ctr"/>
                      <a:r>
                        <a:rPr lang="tr-TR" sz="1600" u="none" strike="noStrike">
                          <a:effectLst/>
                        </a:rPr>
                        <a:t>0</a:t>
                      </a:r>
                      <a:endParaRPr lang="tr-TR" sz="1600" b="1" i="0" u="none" strike="noStrike">
                        <a:solidFill>
                          <a:srgbClr val="000000"/>
                        </a:solidFill>
                        <a:effectLst/>
                        <a:latin typeface="Calibri" panose="020F0502020204030204" pitchFamily="34" charset="0"/>
                      </a:endParaRPr>
                    </a:p>
                  </a:txBody>
                  <a:tcPr marL="9525" marR="9525" marT="9525" marB="0" anchor="ctr">
                    <a:solidFill>
                      <a:srgbClr val="B77B75"/>
                    </a:solidFill>
                  </a:tcPr>
                </a:tc>
                <a:tc>
                  <a:txBody>
                    <a:bodyPr/>
                    <a:lstStyle/>
                    <a:p>
                      <a:pPr algn="ctr" rtl="0" fontAlgn="ctr"/>
                      <a:r>
                        <a:rPr lang="tr-TR" sz="1600" u="none" strike="noStrike" dirty="0">
                          <a:effectLst/>
                        </a:rPr>
                        <a:t>0</a:t>
                      </a:r>
                      <a:endParaRPr lang="tr-TR" sz="1600" b="1" i="0" u="none" strike="noStrike" dirty="0">
                        <a:solidFill>
                          <a:srgbClr val="000000"/>
                        </a:solidFill>
                        <a:effectLst/>
                        <a:latin typeface="Calibri" panose="020F0502020204030204" pitchFamily="34" charset="0"/>
                      </a:endParaRPr>
                    </a:p>
                  </a:txBody>
                  <a:tcPr marL="9525" marR="9525" marT="9525" marB="0" anchor="ctr">
                    <a:solidFill>
                      <a:srgbClr val="B77B75"/>
                    </a:solidFill>
                  </a:tcPr>
                </a:tc>
              </a:tr>
              <a:tr h="521513">
                <a:tc>
                  <a:txBody>
                    <a:bodyPr/>
                    <a:lstStyle/>
                    <a:p>
                      <a:pPr algn="ctr" rtl="0" fontAlgn="ctr"/>
                      <a:r>
                        <a:rPr lang="tr-TR" sz="1600" u="none" strike="noStrike">
                          <a:effectLst/>
                        </a:rPr>
                        <a:t>ERGAS|0</a:t>
                      </a:r>
                      <a:endParaRPr lang="tr-TR" sz="1600" b="1" i="0" u="none" strike="noStrike">
                        <a:solidFill>
                          <a:srgbClr val="FFFFFF"/>
                        </a:solidFill>
                        <a:effectLst/>
                        <a:latin typeface="Calibri" panose="020F0502020204030204" pitchFamily="34" charset="0"/>
                      </a:endParaRPr>
                    </a:p>
                  </a:txBody>
                  <a:tcPr marL="9525" marR="9525" marT="9525" marB="0" anchor="ctr">
                    <a:solidFill>
                      <a:srgbClr val="B77B75"/>
                    </a:solidFill>
                  </a:tcPr>
                </a:tc>
                <a:tc>
                  <a:txBody>
                    <a:bodyPr/>
                    <a:lstStyle/>
                    <a:p>
                      <a:pPr algn="ctr" rtl="0" fontAlgn="ctr"/>
                      <a:r>
                        <a:rPr lang="tr-TR" sz="1600" u="none" strike="noStrike">
                          <a:effectLst/>
                        </a:rPr>
                        <a:t>1,77</a:t>
                      </a:r>
                      <a:endParaRPr lang="tr-TR" sz="1600" b="1" i="0" u="none" strike="noStrike">
                        <a:solidFill>
                          <a:srgbClr val="000000"/>
                        </a:solidFill>
                        <a:effectLst/>
                        <a:latin typeface="Calibri" panose="020F0502020204030204" pitchFamily="34" charset="0"/>
                      </a:endParaRPr>
                    </a:p>
                  </a:txBody>
                  <a:tcPr marL="9525" marR="9525" marT="9525" marB="0" anchor="ctr">
                    <a:solidFill>
                      <a:srgbClr val="B77B75"/>
                    </a:solidFill>
                  </a:tcPr>
                </a:tc>
                <a:tc>
                  <a:txBody>
                    <a:bodyPr/>
                    <a:lstStyle/>
                    <a:p>
                      <a:pPr algn="ctr" rtl="0" fontAlgn="ctr"/>
                      <a:r>
                        <a:rPr lang="tr-TR" sz="1600" u="none" strike="noStrike">
                          <a:effectLst/>
                        </a:rPr>
                        <a:t>3,72</a:t>
                      </a:r>
                      <a:endParaRPr lang="tr-TR" sz="1600" b="1" i="0" u="none" strike="noStrike">
                        <a:solidFill>
                          <a:srgbClr val="000000"/>
                        </a:solidFill>
                        <a:effectLst/>
                        <a:latin typeface="Calibri" panose="020F0502020204030204" pitchFamily="34" charset="0"/>
                      </a:endParaRPr>
                    </a:p>
                  </a:txBody>
                  <a:tcPr marL="9525" marR="9525" marT="9525" marB="0" anchor="ctr">
                    <a:solidFill>
                      <a:srgbClr val="B77B75"/>
                    </a:solidFill>
                  </a:tcPr>
                </a:tc>
                <a:tc>
                  <a:txBody>
                    <a:bodyPr/>
                    <a:lstStyle/>
                    <a:p>
                      <a:pPr algn="ctr" rtl="0" fontAlgn="ctr"/>
                      <a:r>
                        <a:rPr lang="tr-TR" sz="1600" u="none" strike="noStrike">
                          <a:effectLst/>
                        </a:rPr>
                        <a:t>1,1</a:t>
                      </a:r>
                      <a:endParaRPr lang="tr-TR" sz="1600" b="1" i="0" u="none" strike="noStrike">
                        <a:solidFill>
                          <a:srgbClr val="000000"/>
                        </a:solidFill>
                        <a:effectLst/>
                        <a:latin typeface="Calibri" panose="020F0502020204030204" pitchFamily="34" charset="0"/>
                      </a:endParaRPr>
                    </a:p>
                  </a:txBody>
                  <a:tcPr marL="9525" marR="9525" marT="9525" marB="0" anchor="ctr">
                    <a:solidFill>
                      <a:srgbClr val="B77B75"/>
                    </a:solidFill>
                  </a:tcPr>
                </a:tc>
                <a:tc>
                  <a:txBody>
                    <a:bodyPr/>
                    <a:lstStyle/>
                    <a:p>
                      <a:pPr algn="ctr" rtl="0" fontAlgn="ctr"/>
                      <a:r>
                        <a:rPr lang="tr-TR" sz="1600" u="none" strike="noStrike">
                          <a:effectLst/>
                        </a:rPr>
                        <a:t>1,22</a:t>
                      </a:r>
                      <a:endParaRPr lang="tr-TR" sz="1600" b="1" i="0" u="none" strike="noStrike">
                        <a:solidFill>
                          <a:srgbClr val="000000"/>
                        </a:solidFill>
                        <a:effectLst/>
                        <a:latin typeface="Calibri" panose="020F0502020204030204" pitchFamily="34" charset="0"/>
                      </a:endParaRPr>
                    </a:p>
                  </a:txBody>
                  <a:tcPr marL="9525" marR="9525" marT="9525" marB="0" anchor="ctr">
                    <a:solidFill>
                      <a:srgbClr val="B77B75"/>
                    </a:solidFill>
                  </a:tcPr>
                </a:tc>
                <a:tc>
                  <a:txBody>
                    <a:bodyPr/>
                    <a:lstStyle/>
                    <a:p>
                      <a:pPr algn="ctr" rtl="0" fontAlgn="ctr"/>
                      <a:r>
                        <a:rPr lang="tr-TR" sz="1600" u="none" strike="noStrike" dirty="0">
                          <a:effectLst/>
                        </a:rPr>
                        <a:t>1,72</a:t>
                      </a:r>
                      <a:endParaRPr lang="tr-TR" sz="1600" b="1" i="0" u="none" strike="noStrike" dirty="0">
                        <a:solidFill>
                          <a:srgbClr val="000000"/>
                        </a:solidFill>
                        <a:effectLst/>
                        <a:latin typeface="Calibri" panose="020F0502020204030204" pitchFamily="34" charset="0"/>
                      </a:endParaRPr>
                    </a:p>
                  </a:txBody>
                  <a:tcPr marL="9525" marR="9525" marT="9525" marB="0" anchor="ctr">
                    <a:solidFill>
                      <a:srgbClr val="B77B75"/>
                    </a:solidFill>
                  </a:tcPr>
                </a:tc>
                <a:tc>
                  <a:txBody>
                    <a:bodyPr/>
                    <a:lstStyle/>
                    <a:p>
                      <a:pPr algn="ctr" rtl="0" fontAlgn="ctr"/>
                      <a:r>
                        <a:rPr lang="tr-TR" sz="1600" u="none" strike="noStrike" dirty="0">
                          <a:effectLst/>
                        </a:rPr>
                        <a:t>0,88</a:t>
                      </a:r>
                      <a:endParaRPr lang="tr-TR" sz="1600" b="1" i="0" u="none" strike="noStrike" dirty="0">
                        <a:solidFill>
                          <a:srgbClr val="000000"/>
                        </a:solidFill>
                        <a:effectLst/>
                        <a:latin typeface="Calibri" panose="020F0502020204030204" pitchFamily="34" charset="0"/>
                      </a:endParaRPr>
                    </a:p>
                  </a:txBody>
                  <a:tcPr marL="9525" marR="9525" marT="9525" marB="0" anchor="ctr">
                    <a:solidFill>
                      <a:srgbClr val="B77B75"/>
                    </a:solidFill>
                  </a:tcPr>
                </a:tc>
                <a:tc>
                  <a:txBody>
                    <a:bodyPr/>
                    <a:lstStyle/>
                    <a:p>
                      <a:pPr algn="ctr" rtl="0" fontAlgn="ctr"/>
                      <a:r>
                        <a:rPr lang="tr-TR" sz="1600" u="none" strike="noStrike">
                          <a:effectLst/>
                        </a:rPr>
                        <a:t>2,6</a:t>
                      </a:r>
                      <a:endParaRPr lang="tr-TR" sz="1600" b="1" i="0" u="none" strike="noStrike">
                        <a:solidFill>
                          <a:srgbClr val="000000"/>
                        </a:solidFill>
                        <a:effectLst/>
                        <a:latin typeface="Calibri" panose="020F0502020204030204" pitchFamily="34" charset="0"/>
                      </a:endParaRPr>
                    </a:p>
                  </a:txBody>
                  <a:tcPr marL="9525" marR="9525" marT="9525" marB="0" anchor="ctr">
                    <a:solidFill>
                      <a:srgbClr val="B77B75"/>
                    </a:solidFill>
                  </a:tcPr>
                </a:tc>
                <a:tc>
                  <a:txBody>
                    <a:bodyPr/>
                    <a:lstStyle/>
                    <a:p>
                      <a:pPr algn="ctr" rtl="0" fontAlgn="ctr"/>
                      <a:r>
                        <a:rPr lang="tr-TR" sz="1600" u="none" strike="noStrike" dirty="0">
                          <a:effectLst/>
                        </a:rPr>
                        <a:t>1,77</a:t>
                      </a:r>
                      <a:endParaRPr lang="tr-TR" sz="1600" b="1" i="0" u="none" strike="noStrike" dirty="0">
                        <a:solidFill>
                          <a:srgbClr val="000000"/>
                        </a:solidFill>
                        <a:effectLst/>
                        <a:latin typeface="Calibri" panose="020F0502020204030204" pitchFamily="34" charset="0"/>
                      </a:endParaRPr>
                    </a:p>
                  </a:txBody>
                  <a:tcPr marL="9525" marR="9525" marT="9525" marB="0" anchor="ctr">
                    <a:solidFill>
                      <a:srgbClr val="B77B75"/>
                    </a:solidFill>
                  </a:tcPr>
                </a:tc>
              </a:tr>
              <a:tr h="557559">
                <a:tc>
                  <a:txBody>
                    <a:bodyPr/>
                    <a:lstStyle/>
                    <a:p>
                      <a:pPr algn="ctr" rtl="0" fontAlgn="ctr"/>
                      <a:r>
                        <a:rPr lang="tr-TR" sz="1600" u="none" strike="noStrike">
                          <a:effectLst/>
                        </a:rPr>
                        <a:t>SPATIAL|1</a:t>
                      </a:r>
                      <a:endParaRPr lang="tr-TR" sz="1600" b="1" i="0" u="none" strike="noStrike">
                        <a:solidFill>
                          <a:srgbClr val="FFFFFF"/>
                        </a:solidFill>
                        <a:effectLst/>
                        <a:latin typeface="Calibri" panose="020F0502020204030204" pitchFamily="34" charset="0"/>
                      </a:endParaRPr>
                    </a:p>
                  </a:txBody>
                  <a:tcPr marL="9525" marR="9525" marT="9525" marB="0" anchor="ctr">
                    <a:solidFill>
                      <a:srgbClr val="B77B75"/>
                    </a:solidFill>
                  </a:tcPr>
                </a:tc>
                <a:tc>
                  <a:txBody>
                    <a:bodyPr/>
                    <a:lstStyle/>
                    <a:p>
                      <a:pPr algn="ctr" rtl="0" fontAlgn="ctr"/>
                      <a:r>
                        <a:rPr lang="tr-TR" sz="1600" u="none" strike="noStrike">
                          <a:effectLst/>
                        </a:rPr>
                        <a:t>0,91</a:t>
                      </a:r>
                      <a:endParaRPr lang="tr-TR" sz="1600" b="1" i="0" u="none" strike="noStrike">
                        <a:solidFill>
                          <a:srgbClr val="000000"/>
                        </a:solidFill>
                        <a:effectLst/>
                        <a:latin typeface="Calibri" panose="020F0502020204030204" pitchFamily="34" charset="0"/>
                      </a:endParaRPr>
                    </a:p>
                  </a:txBody>
                  <a:tcPr marL="9525" marR="9525" marT="9525" marB="0" anchor="ctr">
                    <a:solidFill>
                      <a:srgbClr val="B77B75"/>
                    </a:solidFill>
                  </a:tcPr>
                </a:tc>
                <a:tc>
                  <a:txBody>
                    <a:bodyPr/>
                    <a:lstStyle/>
                    <a:p>
                      <a:pPr algn="ctr" rtl="0" fontAlgn="ctr"/>
                      <a:r>
                        <a:rPr lang="tr-TR" sz="1600" u="none" strike="noStrike">
                          <a:effectLst/>
                        </a:rPr>
                        <a:t>0,95</a:t>
                      </a:r>
                      <a:endParaRPr lang="tr-TR" sz="1600" b="1" i="0" u="none" strike="noStrike">
                        <a:solidFill>
                          <a:srgbClr val="000000"/>
                        </a:solidFill>
                        <a:effectLst/>
                        <a:latin typeface="Calibri" panose="020F0502020204030204" pitchFamily="34" charset="0"/>
                      </a:endParaRPr>
                    </a:p>
                  </a:txBody>
                  <a:tcPr marL="9525" marR="9525" marT="9525" marB="0" anchor="ctr">
                    <a:solidFill>
                      <a:srgbClr val="B77B75"/>
                    </a:solidFill>
                  </a:tcPr>
                </a:tc>
                <a:tc>
                  <a:txBody>
                    <a:bodyPr/>
                    <a:lstStyle/>
                    <a:p>
                      <a:pPr algn="ctr" rtl="0" fontAlgn="ctr"/>
                      <a:r>
                        <a:rPr lang="tr-TR" sz="1600" u="none" strike="noStrike">
                          <a:effectLst/>
                        </a:rPr>
                        <a:t>0,9</a:t>
                      </a:r>
                      <a:endParaRPr lang="tr-TR" sz="1600" b="1" i="0" u="none" strike="noStrike">
                        <a:solidFill>
                          <a:srgbClr val="000000"/>
                        </a:solidFill>
                        <a:effectLst/>
                        <a:latin typeface="Calibri" panose="020F0502020204030204" pitchFamily="34" charset="0"/>
                      </a:endParaRPr>
                    </a:p>
                  </a:txBody>
                  <a:tcPr marL="9525" marR="9525" marT="9525" marB="0" anchor="ctr">
                    <a:solidFill>
                      <a:srgbClr val="B77B75"/>
                    </a:solidFill>
                  </a:tcPr>
                </a:tc>
                <a:tc>
                  <a:txBody>
                    <a:bodyPr/>
                    <a:lstStyle/>
                    <a:p>
                      <a:pPr algn="ctr" rtl="0" fontAlgn="ctr"/>
                      <a:r>
                        <a:rPr lang="tr-TR" sz="1600" u="none" strike="noStrike">
                          <a:effectLst/>
                        </a:rPr>
                        <a:t>0,92</a:t>
                      </a:r>
                      <a:endParaRPr lang="tr-TR" sz="1600" b="1" i="0" u="none" strike="noStrike">
                        <a:solidFill>
                          <a:srgbClr val="000000"/>
                        </a:solidFill>
                        <a:effectLst/>
                        <a:latin typeface="Calibri" panose="020F0502020204030204" pitchFamily="34" charset="0"/>
                      </a:endParaRPr>
                    </a:p>
                  </a:txBody>
                  <a:tcPr marL="9525" marR="9525" marT="9525" marB="0" anchor="ctr">
                    <a:solidFill>
                      <a:srgbClr val="B77B75"/>
                    </a:solidFill>
                  </a:tcPr>
                </a:tc>
                <a:tc>
                  <a:txBody>
                    <a:bodyPr/>
                    <a:lstStyle/>
                    <a:p>
                      <a:pPr algn="ctr" rtl="0" fontAlgn="ctr"/>
                      <a:r>
                        <a:rPr lang="tr-TR" sz="1600" u="none" strike="noStrike">
                          <a:effectLst/>
                        </a:rPr>
                        <a:t>0,91</a:t>
                      </a:r>
                      <a:endParaRPr lang="tr-TR" sz="1600" b="1" i="0" u="none" strike="noStrike">
                        <a:solidFill>
                          <a:srgbClr val="000000"/>
                        </a:solidFill>
                        <a:effectLst/>
                        <a:latin typeface="Calibri" panose="020F0502020204030204" pitchFamily="34" charset="0"/>
                      </a:endParaRPr>
                    </a:p>
                  </a:txBody>
                  <a:tcPr marL="9525" marR="9525" marT="9525" marB="0" anchor="ctr">
                    <a:solidFill>
                      <a:srgbClr val="B77B75"/>
                    </a:solidFill>
                  </a:tcPr>
                </a:tc>
                <a:tc>
                  <a:txBody>
                    <a:bodyPr/>
                    <a:lstStyle/>
                    <a:p>
                      <a:pPr algn="ctr" rtl="0" fontAlgn="ctr"/>
                      <a:r>
                        <a:rPr lang="tr-TR" sz="1600" u="none" strike="noStrike">
                          <a:effectLst/>
                        </a:rPr>
                        <a:t>0,88</a:t>
                      </a:r>
                      <a:endParaRPr lang="tr-TR" sz="1600" b="1" i="0" u="none" strike="noStrike">
                        <a:solidFill>
                          <a:srgbClr val="000000"/>
                        </a:solidFill>
                        <a:effectLst/>
                        <a:latin typeface="Calibri" panose="020F0502020204030204" pitchFamily="34" charset="0"/>
                      </a:endParaRPr>
                    </a:p>
                  </a:txBody>
                  <a:tcPr marL="9525" marR="9525" marT="9525" marB="0" anchor="ctr">
                    <a:solidFill>
                      <a:srgbClr val="B77B75"/>
                    </a:solidFill>
                  </a:tcPr>
                </a:tc>
                <a:tc>
                  <a:txBody>
                    <a:bodyPr/>
                    <a:lstStyle/>
                    <a:p>
                      <a:pPr algn="ctr" rtl="0" fontAlgn="ctr"/>
                      <a:r>
                        <a:rPr lang="tr-TR" sz="1600" u="none" strike="noStrike" dirty="0">
                          <a:effectLst/>
                        </a:rPr>
                        <a:t>0,87</a:t>
                      </a:r>
                      <a:endParaRPr lang="tr-TR" sz="1600" b="1" i="0" u="none" strike="noStrike" dirty="0">
                        <a:solidFill>
                          <a:srgbClr val="000000"/>
                        </a:solidFill>
                        <a:effectLst/>
                        <a:latin typeface="Calibri" panose="020F0502020204030204" pitchFamily="34" charset="0"/>
                      </a:endParaRPr>
                    </a:p>
                  </a:txBody>
                  <a:tcPr marL="9525" marR="9525" marT="9525" marB="0" anchor="ctr">
                    <a:solidFill>
                      <a:srgbClr val="B77B75"/>
                    </a:solidFill>
                  </a:tcPr>
                </a:tc>
                <a:tc>
                  <a:txBody>
                    <a:bodyPr/>
                    <a:lstStyle/>
                    <a:p>
                      <a:pPr algn="ctr" rtl="0" fontAlgn="ctr"/>
                      <a:r>
                        <a:rPr lang="tr-TR" sz="1600" u="none" strike="noStrike" dirty="0">
                          <a:effectLst/>
                        </a:rPr>
                        <a:t>0,9</a:t>
                      </a:r>
                      <a:endParaRPr lang="tr-TR" sz="1600" b="1" i="0" u="none" strike="noStrike" dirty="0">
                        <a:solidFill>
                          <a:srgbClr val="000000"/>
                        </a:solidFill>
                        <a:effectLst/>
                        <a:latin typeface="Calibri" panose="020F0502020204030204" pitchFamily="34" charset="0"/>
                      </a:endParaRPr>
                    </a:p>
                  </a:txBody>
                  <a:tcPr marL="9525" marR="9525" marT="9525" marB="0" anchor="ctr">
                    <a:solidFill>
                      <a:srgbClr val="B77B75"/>
                    </a:solidFill>
                  </a:tcPr>
                </a:tc>
              </a:tr>
            </a:tbl>
          </a:graphicData>
        </a:graphic>
      </p:graphicFrame>
      <p:graphicFrame>
        <p:nvGraphicFramePr>
          <p:cNvPr id="29" name="Table 28"/>
          <p:cNvGraphicFramePr>
            <a:graphicFrameLocks noGrp="1"/>
          </p:cNvGraphicFramePr>
          <p:nvPr>
            <p:extLst>
              <p:ext uri="{D42A27DB-BD31-4B8C-83A1-F6EECF244321}">
                <p14:modId xmlns:p14="http://schemas.microsoft.com/office/powerpoint/2010/main" val="513822961"/>
              </p:ext>
            </p:extLst>
          </p:nvPr>
        </p:nvGraphicFramePr>
        <p:xfrm>
          <a:off x="35370656" y="27144000"/>
          <a:ext cx="7469342" cy="5040001"/>
        </p:xfrm>
        <a:graphic>
          <a:graphicData uri="http://schemas.openxmlformats.org/drawingml/2006/table">
            <a:tbl>
              <a:tblPr firstRow="1" firstCol="1" bandRow="1">
                <a:tableStyleId>{21E4AEA4-8DFA-4A89-87EB-49C32662AFE0}</a:tableStyleId>
              </a:tblPr>
              <a:tblGrid>
                <a:gridCol w="1063560"/>
                <a:gridCol w="803774"/>
                <a:gridCol w="933668"/>
                <a:gridCol w="933668"/>
                <a:gridCol w="933668"/>
                <a:gridCol w="933668"/>
                <a:gridCol w="933668"/>
                <a:gridCol w="933668"/>
              </a:tblGrid>
              <a:tr h="642926">
                <a:tc>
                  <a:txBody>
                    <a:bodyPr/>
                    <a:lstStyle/>
                    <a:p>
                      <a:pPr algn="just">
                        <a:lnSpc>
                          <a:spcPct val="150000"/>
                        </a:lnSpc>
                        <a:spcAft>
                          <a:spcPts val="0"/>
                        </a:spcAft>
                      </a:pPr>
                      <a:endParaRPr lang="tr-TR" sz="1800" b="1" dirty="0">
                        <a:effectLst/>
                        <a:latin typeface="Tahoma"/>
                        <a:ea typeface="MS Mincho"/>
                        <a:cs typeface="Times New Roman"/>
                      </a:endParaRPr>
                    </a:p>
                  </a:txBody>
                  <a:tcPr marL="68580" marR="68580" marT="0" marB="0">
                    <a:solidFill>
                      <a:srgbClr val="B77B75"/>
                    </a:solidFill>
                  </a:tcPr>
                </a:tc>
                <a:tc>
                  <a:txBody>
                    <a:bodyPr/>
                    <a:lstStyle/>
                    <a:p>
                      <a:pPr algn="just">
                        <a:lnSpc>
                          <a:spcPct val="150000"/>
                        </a:lnSpc>
                        <a:spcAft>
                          <a:spcPts val="0"/>
                        </a:spcAft>
                      </a:pPr>
                      <a:r>
                        <a:rPr lang="tr-TR" sz="1800" dirty="0">
                          <a:effectLst/>
                        </a:rPr>
                        <a:t>HPF    </a:t>
                      </a:r>
                      <a:endParaRPr lang="tr-TR" sz="1800" b="1" dirty="0">
                        <a:effectLst/>
                        <a:latin typeface="Tahoma"/>
                        <a:ea typeface="MS Mincho"/>
                        <a:cs typeface="Times New Roman"/>
                      </a:endParaRPr>
                    </a:p>
                  </a:txBody>
                  <a:tcPr marL="68580" marR="68580" marT="0" marB="0">
                    <a:solidFill>
                      <a:srgbClr val="B77B75"/>
                    </a:solidFill>
                  </a:tcPr>
                </a:tc>
                <a:tc>
                  <a:txBody>
                    <a:bodyPr/>
                    <a:lstStyle/>
                    <a:p>
                      <a:pPr algn="just">
                        <a:lnSpc>
                          <a:spcPct val="150000"/>
                        </a:lnSpc>
                        <a:spcAft>
                          <a:spcPts val="0"/>
                        </a:spcAft>
                      </a:pPr>
                      <a:r>
                        <a:rPr lang="tr-TR" sz="1800" dirty="0">
                          <a:effectLst/>
                        </a:rPr>
                        <a:t>PCA </a:t>
                      </a:r>
                      <a:endParaRPr lang="tr-TR" sz="1800" b="1" dirty="0">
                        <a:effectLst/>
                        <a:latin typeface="Tahoma"/>
                        <a:ea typeface="MS Mincho"/>
                        <a:cs typeface="Times New Roman"/>
                      </a:endParaRPr>
                    </a:p>
                  </a:txBody>
                  <a:tcPr marL="68580" marR="68580" marT="0" marB="0">
                    <a:solidFill>
                      <a:srgbClr val="B77B75"/>
                    </a:solidFill>
                  </a:tcPr>
                </a:tc>
                <a:tc>
                  <a:txBody>
                    <a:bodyPr/>
                    <a:lstStyle/>
                    <a:p>
                      <a:pPr algn="just">
                        <a:lnSpc>
                          <a:spcPct val="150000"/>
                        </a:lnSpc>
                        <a:spcAft>
                          <a:spcPts val="0"/>
                        </a:spcAft>
                      </a:pPr>
                      <a:r>
                        <a:rPr lang="tr-TR" sz="1800" dirty="0" smtClean="0">
                          <a:effectLst/>
                        </a:rPr>
                        <a:t>Brovey</a:t>
                      </a:r>
                      <a:endParaRPr lang="tr-TR" sz="1800" b="1" dirty="0">
                        <a:effectLst/>
                        <a:latin typeface="Tahoma"/>
                        <a:ea typeface="MS Mincho"/>
                        <a:cs typeface="Times New Roman"/>
                      </a:endParaRPr>
                    </a:p>
                  </a:txBody>
                  <a:tcPr marL="68580" marR="68580" marT="0" marB="0">
                    <a:solidFill>
                      <a:srgbClr val="B77B75"/>
                    </a:solidFill>
                  </a:tcPr>
                </a:tc>
                <a:tc>
                  <a:txBody>
                    <a:bodyPr/>
                    <a:lstStyle/>
                    <a:p>
                      <a:pPr algn="just">
                        <a:lnSpc>
                          <a:spcPct val="150000"/>
                        </a:lnSpc>
                        <a:spcAft>
                          <a:spcPts val="0"/>
                        </a:spcAft>
                      </a:pPr>
                      <a:r>
                        <a:rPr lang="tr-TR" sz="1800">
                          <a:effectLst/>
                        </a:rPr>
                        <a:t>    GS</a:t>
                      </a:r>
                      <a:endParaRPr lang="tr-TR" sz="1800" b="1">
                        <a:effectLst/>
                        <a:latin typeface="Tahoma"/>
                        <a:ea typeface="MS Mincho"/>
                        <a:cs typeface="Times New Roman"/>
                      </a:endParaRPr>
                    </a:p>
                  </a:txBody>
                  <a:tcPr marL="68580" marR="68580" marT="0" marB="0">
                    <a:solidFill>
                      <a:srgbClr val="B77B75"/>
                    </a:solidFill>
                  </a:tcPr>
                </a:tc>
                <a:tc>
                  <a:txBody>
                    <a:bodyPr/>
                    <a:lstStyle/>
                    <a:p>
                      <a:pPr algn="just">
                        <a:lnSpc>
                          <a:spcPct val="150000"/>
                        </a:lnSpc>
                        <a:spcAft>
                          <a:spcPts val="0"/>
                        </a:spcAft>
                      </a:pPr>
                      <a:r>
                        <a:rPr lang="tr-TR" sz="1800" dirty="0" smtClean="0">
                          <a:effectLst/>
                        </a:rPr>
                        <a:t>Wavelet</a:t>
                      </a:r>
                      <a:endParaRPr lang="tr-TR" sz="1800" b="1" dirty="0">
                        <a:effectLst/>
                        <a:latin typeface="Tahoma"/>
                        <a:ea typeface="MS Mincho"/>
                        <a:cs typeface="Times New Roman"/>
                      </a:endParaRPr>
                    </a:p>
                  </a:txBody>
                  <a:tcPr marL="68580" marR="68580" marT="0" marB="0">
                    <a:solidFill>
                      <a:srgbClr val="B77B75"/>
                    </a:solidFill>
                  </a:tcPr>
                </a:tc>
                <a:tc>
                  <a:txBody>
                    <a:bodyPr/>
                    <a:lstStyle/>
                    <a:p>
                      <a:pPr algn="just">
                        <a:lnSpc>
                          <a:spcPct val="150000"/>
                        </a:lnSpc>
                        <a:spcAft>
                          <a:spcPts val="0"/>
                        </a:spcAft>
                      </a:pPr>
                      <a:r>
                        <a:rPr lang="tr-TR" sz="1800" dirty="0">
                          <a:effectLst/>
                        </a:rPr>
                        <a:t>  IHS</a:t>
                      </a:r>
                      <a:endParaRPr lang="tr-TR" sz="1800" b="1" dirty="0">
                        <a:effectLst/>
                        <a:latin typeface="Tahoma"/>
                        <a:ea typeface="MS Mincho"/>
                        <a:cs typeface="Times New Roman"/>
                      </a:endParaRPr>
                    </a:p>
                  </a:txBody>
                  <a:tcPr marL="68580" marR="68580" marT="0" marB="0">
                    <a:solidFill>
                      <a:srgbClr val="B77B75"/>
                    </a:solidFill>
                  </a:tcPr>
                </a:tc>
                <a:tc>
                  <a:txBody>
                    <a:bodyPr/>
                    <a:lstStyle/>
                    <a:p>
                      <a:pPr algn="just">
                        <a:lnSpc>
                          <a:spcPct val="150000"/>
                        </a:lnSpc>
                        <a:spcAft>
                          <a:spcPts val="0"/>
                        </a:spcAft>
                      </a:pPr>
                      <a:r>
                        <a:rPr lang="tr-TR" sz="1800" dirty="0" err="1" smtClean="0">
                          <a:effectLst/>
                        </a:rPr>
                        <a:t>Opt.HPF</a:t>
                      </a:r>
                      <a:r>
                        <a:rPr lang="tr-TR" sz="1800" dirty="0" smtClean="0">
                          <a:effectLst/>
                        </a:rPr>
                        <a:t>   </a:t>
                      </a:r>
                      <a:endParaRPr lang="tr-TR" sz="1800" b="1" dirty="0">
                        <a:effectLst/>
                        <a:latin typeface="Tahoma"/>
                        <a:ea typeface="MS Mincho"/>
                        <a:cs typeface="Times New Roman"/>
                      </a:endParaRPr>
                    </a:p>
                  </a:txBody>
                  <a:tcPr marL="68580" marR="68580" marT="0" marB="0">
                    <a:solidFill>
                      <a:srgbClr val="B77B75"/>
                    </a:solidFill>
                  </a:tcPr>
                </a:tc>
              </a:tr>
              <a:tr h="544283">
                <a:tc>
                  <a:txBody>
                    <a:bodyPr/>
                    <a:lstStyle/>
                    <a:p>
                      <a:pPr algn="just">
                        <a:lnSpc>
                          <a:spcPct val="150000"/>
                        </a:lnSpc>
                        <a:spcAft>
                          <a:spcPts val="0"/>
                        </a:spcAft>
                      </a:pPr>
                      <a:r>
                        <a:rPr lang="tr-TR" sz="1800">
                          <a:effectLst/>
                        </a:rPr>
                        <a:t>RMSE|0</a:t>
                      </a:r>
                      <a:endParaRPr lang="tr-TR" sz="1800" b="1">
                        <a:effectLst/>
                        <a:latin typeface="Tahoma"/>
                        <a:ea typeface="MS Mincho"/>
                        <a:cs typeface="Times New Roman"/>
                      </a:endParaRPr>
                    </a:p>
                  </a:txBody>
                  <a:tcPr marL="68580" marR="68580" marT="0" marB="0">
                    <a:solidFill>
                      <a:srgbClr val="B77B75"/>
                    </a:solidFill>
                  </a:tcPr>
                </a:tc>
                <a:tc>
                  <a:txBody>
                    <a:bodyPr/>
                    <a:lstStyle/>
                    <a:p>
                      <a:pPr algn="ctr">
                        <a:lnSpc>
                          <a:spcPct val="150000"/>
                        </a:lnSpc>
                        <a:spcAft>
                          <a:spcPts val="0"/>
                        </a:spcAft>
                      </a:pPr>
                      <a:r>
                        <a:rPr lang="tr-TR" sz="1800" dirty="0">
                          <a:effectLst/>
                        </a:rPr>
                        <a:t>87,24</a:t>
                      </a:r>
                      <a:endParaRPr lang="tr-TR" sz="1800" b="1" dirty="0">
                        <a:solidFill>
                          <a:srgbClr val="FF0000"/>
                        </a:solidFill>
                        <a:effectLst/>
                        <a:latin typeface="Tahoma"/>
                        <a:ea typeface="MS Mincho"/>
                        <a:cs typeface="Times New Roman"/>
                      </a:endParaRPr>
                    </a:p>
                  </a:txBody>
                  <a:tcPr marL="68580" marR="68580" marT="0" marB="0">
                    <a:solidFill>
                      <a:srgbClr val="B77B75"/>
                    </a:solidFill>
                  </a:tcPr>
                </a:tc>
                <a:tc>
                  <a:txBody>
                    <a:bodyPr/>
                    <a:lstStyle/>
                    <a:p>
                      <a:pPr algn="ctr">
                        <a:lnSpc>
                          <a:spcPct val="150000"/>
                        </a:lnSpc>
                        <a:spcAft>
                          <a:spcPts val="0"/>
                        </a:spcAft>
                      </a:pPr>
                      <a:r>
                        <a:rPr lang="tr-TR" sz="1800" dirty="0">
                          <a:effectLst/>
                        </a:rPr>
                        <a:t>75,20</a:t>
                      </a:r>
                      <a:endParaRPr lang="tr-TR" sz="1800" b="1" dirty="0">
                        <a:solidFill>
                          <a:srgbClr val="FF0000"/>
                        </a:solidFill>
                        <a:effectLst/>
                        <a:latin typeface="Tahoma"/>
                        <a:ea typeface="MS Mincho"/>
                        <a:cs typeface="Times New Roman"/>
                      </a:endParaRPr>
                    </a:p>
                  </a:txBody>
                  <a:tcPr marL="68580" marR="68580" marT="0" marB="0">
                    <a:solidFill>
                      <a:srgbClr val="B77B75"/>
                    </a:solidFill>
                  </a:tcPr>
                </a:tc>
                <a:tc>
                  <a:txBody>
                    <a:bodyPr/>
                    <a:lstStyle/>
                    <a:p>
                      <a:pPr algn="ctr">
                        <a:lnSpc>
                          <a:spcPct val="150000"/>
                        </a:lnSpc>
                        <a:spcAft>
                          <a:spcPts val="0"/>
                        </a:spcAft>
                      </a:pPr>
                      <a:r>
                        <a:rPr lang="tr-TR" sz="1800" dirty="0">
                          <a:effectLst/>
                        </a:rPr>
                        <a:t>70,77</a:t>
                      </a:r>
                      <a:endParaRPr lang="tr-TR" sz="1800" b="1" dirty="0">
                        <a:solidFill>
                          <a:srgbClr val="FF0000"/>
                        </a:solidFill>
                        <a:effectLst/>
                        <a:latin typeface="Tahoma"/>
                        <a:ea typeface="MS Mincho"/>
                        <a:cs typeface="Times New Roman"/>
                      </a:endParaRPr>
                    </a:p>
                  </a:txBody>
                  <a:tcPr marL="68580" marR="68580" marT="0" marB="0">
                    <a:solidFill>
                      <a:srgbClr val="B77B75"/>
                    </a:solidFill>
                  </a:tcPr>
                </a:tc>
                <a:tc>
                  <a:txBody>
                    <a:bodyPr/>
                    <a:lstStyle/>
                    <a:p>
                      <a:pPr algn="ctr">
                        <a:lnSpc>
                          <a:spcPct val="150000"/>
                        </a:lnSpc>
                        <a:spcAft>
                          <a:spcPts val="0"/>
                        </a:spcAft>
                      </a:pPr>
                      <a:r>
                        <a:rPr lang="tr-TR" sz="1800" dirty="0">
                          <a:effectLst/>
                        </a:rPr>
                        <a:t>53,87</a:t>
                      </a:r>
                      <a:endParaRPr lang="tr-TR" sz="1800" b="1" dirty="0">
                        <a:solidFill>
                          <a:srgbClr val="FF0000"/>
                        </a:solidFill>
                        <a:effectLst/>
                        <a:latin typeface="Tahoma"/>
                        <a:ea typeface="MS Mincho"/>
                        <a:cs typeface="Times New Roman"/>
                      </a:endParaRPr>
                    </a:p>
                  </a:txBody>
                  <a:tcPr marL="68580" marR="68580" marT="0" marB="0">
                    <a:solidFill>
                      <a:srgbClr val="B77B75"/>
                    </a:solidFill>
                  </a:tcPr>
                </a:tc>
                <a:tc>
                  <a:txBody>
                    <a:bodyPr/>
                    <a:lstStyle/>
                    <a:p>
                      <a:pPr algn="ctr">
                        <a:lnSpc>
                          <a:spcPct val="150000"/>
                        </a:lnSpc>
                        <a:spcAft>
                          <a:spcPts val="0"/>
                        </a:spcAft>
                      </a:pPr>
                      <a:r>
                        <a:rPr lang="tr-TR" sz="1800" u="sng" dirty="0">
                          <a:effectLst/>
                        </a:rPr>
                        <a:t>15,66</a:t>
                      </a:r>
                      <a:endParaRPr lang="tr-TR" sz="1800" b="1" u="sng" dirty="0">
                        <a:solidFill>
                          <a:srgbClr val="0070C0"/>
                        </a:solidFill>
                        <a:effectLst/>
                        <a:latin typeface="Tahoma"/>
                        <a:ea typeface="MS Mincho"/>
                        <a:cs typeface="Times New Roman"/>
                      </a:endParaRPr>
                    </a:p>
                  </a:txBody>
                  <a:tcPr marL="68580" marR="68580" marT="0" marB="0">
                    <a:solidFill>
                      <a:srgbClr val="B77B75"/>
                    </a:solidFill>
                  </a:tcPr>
                </a:tc>
                <a:tc>
                  <a:txBody>
                    <a:bodyPr/>
                    <a:lstStyle/>
                    <a:p>
                      <a:pPr algn="ctr">
                        <a:lnSpc>
                          <a:spcPct val="150000"/>
                        </a:lnSpc>
                        <a:spcAft>
                          <a:spcPts val="0"/>
                        </a:spcAft>
                      </a:pPr>
                      <a:r>
                        <a:rPr lang="tr-TR" sz="1800">
                          <a:effectLst/>
                        </a:rPr>
                        <a:t>49,60</a:t>
                      </a:r>
                      <a:endParaRPr lang="tr-TR" sz="1800" b="1">
                        <a:effectLst/>
                        <a:latin typeface="Tahoma"/>
                        <a:ea typeface="MS Mincho"/>
                        <a:cs typeface="Times New Roman"/>
                      </a:endParaRPr>
                    </a:p>
                  </a:txBody>
                  <a:tcPr marL="68580" marR="68580" marT="0" marB="0">
                    <a:solidFill>
                      <a:srgbClr val="B77B75"/>
                    </a:solidFill>
                  </a:tcPr>
                </a:tc>
                <a:tc>
                  <a:txBody>
                    <a:bodyPr/>
                    <a:lstStyle/>
                    <a:p>
                      <a:pPr algn="ctr">
                        <a:lnSpc>
                          <a:spcPct val="150000"/>
                        </a:lnSpc>
                        <a:spcAft>
                          <a:spcPts val="0"/>
                        </a:spcAft>
                      </a:pPr>
                      <a:r>
                        <a:rPr lang="tr-TR" sz="1800" dirty="0">
                          <a:effectLst/>
                        </a:rPr>
                        <a:t>32,26</a:t>
                      </a:r>
                      <a:endParaRPr lang="tr-TR" sz="1800" b="1" dirty="0">
                        <a:effectLst/>
                        <a:latin typeface="Tahoma"/>
                        <a:ea typeface="MS Mincho"/>
                        <a:cs typeface="Times New Roman"/>
                      </a:endParaRPr>
                    </a:p>
                  </a:txBody>
                  <a:tcPr marL="68580" marR="68580" marT="0" marB="0">
                    <a:solidFill>
                      <a:srgbClr val="B77B75"/>
                    </a:solidFill>
                  </a:tcPr>
                </a:tc>
              </a:tr>
              <a:tr h="544283">
                <a:tc>
                  <a:txBody>
                    <a:bodyPr/>
                    <a:lstStyle/>
                    <a:p>
                      <a:pPr algn="just">
                        <a:lnSpc>
                          <a:spcPct val="150000"/>
                        </a:lnSpc>
                        <a:spcAft>
                          <a:spcPts val="0"/>
                        </a:spcAft>
                      </a:pPr>
                      <a:r>
                        <a:rPr lang="tr-TR" sz="1800" dirty="0">
                          <a:effectLst/>
                        </a:rPr>
                        <a:t>SAM|0</a:t>
                      </a:r>
                      <a:endParaRPr lang="tr-TR" sz="1800" b="1" dirty="0">
                        <a:effectLst/>
                        <a:latin typeface="Tahoma"/>
                        <a:ea typeface="MS Mincho"/>
                        <a:cs typeface="Times New Roman"/>
                      </a:endParaRPr>
                    </a:p>
                  </a:txBody>
                  <a:tcPr marL="68580" marR="68580" marT="0" marB="0">
                    <a:solidFill>
                      <a:srgbClr val="B77B75"/>
                    </a:solidFill>
                  </a:tcPr>
                </a:tc>
                <a:tc>
                  <a:txBody>
                    <a:bodyPr/>
                    <a:lstStyle/>
                    <a:p>
                      <a:pPr algn="ctr">
                        <a:lnSpc>
                          <a:spcPct val="150000"/>
                        </a:lnSpc>
                        <a:spcAft>
                          <a:spcPts val="0"/>
                        </a:spcAft>
                      </a:pPr>
                      <a:r>
                        <a:rPr lang="tr-TR" sz="1800" dirty="0">
                          <a:effectLst/>
                        </a:rPr>
                        <a:t>2,71</a:t>
                      </a:r>
                      <a:endParaRPr lang="tr-TR" sz="1800" b="1" dirty="0">
                        <a:effectLst/>
                        <a:latin typeface="Tahoma"/>
                        <a:ea typeface="MS Mincho"/>
                        <a:cs typeface="Times New Roman"/>
                      </a:endParaRPr>
                    </a:p>
                  </a:txBody>
                  <a:tcPr marL="68580" marR="68580" marT="0" marB="0">
                    <a:solidFill>
                      <a:srgbClr val="B77B75"/>
                    </a:solidFill>
                  </a:tcPr>
                </a:tc>
                <a:tc>
                  <a:txBody>
                    <a:bodyPr/>
                    <a:lstStyle/>
                    <a:p>
                      <a:pPr algn="ctr">
                        <a:lnSpc>
                          <a:spcPct val="150000"/>
                        </a:lnSpc>
                        <a:spcAft>
                          <a:spcPts val="0"/>
                        </a:spcAft>
                      </a:pPr>
                      <a:r>
                        <a:rPr lang="tr-TR" sz="1800" dirty="0">
                          <a:effectLst/>
                        </a:rPr>
                        <a:t>4,69</a:t>
                      </a:r>
                      <a:endParaRPr lang="tr-TR" sz="1800" b="1" dirty="0">
                        <a:solidFill>
                          <a:srgbClr val="FF0000"/>
                        </a:solidFill>
                        <a:effectLst/>
                        <a:latin typeface="Tahoma"/>
                        <a:ea typeface="MS Mincho"/>
                        <a:cs typeface="Times New Roman"/>
                      </a:endParaRPr>
                    </a:p>
                  </a:txBody>
                  <a:tcPr marL="68580" marR="68580" marT="0" marB="0">
                    <a:solidFill>
                      <a:srgbClr val="B77B75"/>
                    </a:solidFill>
                  </a:tcPr>
                </a:tc>
                <a:tc>
                  <a:txBody>
                    <a:bodyPr/>
                    <a:lstStyle/>
                    <a:p>
                      <a:pPr algn="ctr">
                        <a:lnSpc>
                          <a:spcPct val="150000"/>
                        </a:lnSpc>
                        <a:spcAft>
                          <a:spcPts val="0"/>
                        </a:spcAft>
                      </a:pPr>
                      <a:r>
                        <a:rPr lang="tr-TR" sz="1800" u="sng" dirty="0">
                          <a:effectLst/>
                        </a:rPr>
                        <a:t>0,00</a:t>
                      </a:r>
                      <a:endParaRPr lang="tr-TR" sz="1800" b="1" u="sng" dirty="0">
                        <a:solidFill>
                          <a:srgbClr val="0070C0"/>
                        </a:solidFill>
                        <a:effectLst/>
                        <a:latin typeface="Tahoma"/>
                        <a:ea typeface="MS Mincho"/>
                        <a:cs typeface="Times New Roman"/>
                      </a:endParaRPr>
                    </a:p>
                  </a:txBody>
                  <a:tcPr marL="68580" marR="68580" marT="0" marB="0">
                    <a:solidFill>
                      <a:srgbClr val="B77B75"/>
                    </a:solidFill>
                  </a:tcPr>
                </a:tc>
                <a:tc>
                  <a:txBody>
                    <a:bodyPr/>
                    <a:lstStyle/>
                    <a:p>
                      <a:pPr algn="ctr">
                        <a:lnSpc>
                          <a:spcPct val="150000"/>
                        </a:lnSpc>
                        <a:spcAft>
                          <a:spcPts val="0"/>
                        </a:spcAft>
                      </a:pPr>
                      <a:r>
                        <a:rPr lang="tr-TR" sz="1800" dirty="0">
                          <a:effectLst/>
                        </a:rPr>
                        <a:t>3,06</a:t>
                      </a:r>
                      <a:endParaRPr lang="tr-TR" sz="1800" b="1" dirty="0">
                        <a:solidFill>
                          <a:srgbClr val="FF0000"/>
                        </a:solidFill>
                        <a:effectLst/>
                        <a:latin typeface="Tahoma"/>
                        <a:ea typeface="MS Mincho"/>
                        <a:cs typeface="Times New Roman"/>
                      </a:endParaRPr>
                    </a:p>
                  </a:txBody>
                  <a:tcPr marL="68580" marR="68580" marT="0" marB="0">
                    <a:solidFill>
                      <a:srgbClr val="B77B75"/>
                    </a:solidFill>
                  </a:tcPr>
                </a:tc>
                <a:tc>
                  <a:txBody>
                    <a:bodyPr/>
                    <a:lstStyle/>
                    <a:p>
                      <a:pPr algn="ctr">
                        <a:lnSpc>
                          <a:spcPct val="150000"/>
                        </a:lnSpc>
                        <a:spcAft>
                          <a:spcPts val="0"/>
                        </a:spcAft>
                      </a:pPr>
                      <a:r>
                        <a:rPr lang="tr-TR" sz="1800" dirty="0">
                          <a:effectLst/>
                        </a:rPr>
                        <a:t>0,92</a:t>
                      </a:r>
                      <a:endParaRPr lang="tr-TR" sz="1800" b="1" dirty="0">
                        <a:solidFill>
                          <a:srgbClr val="0070C0"/>
                        </a:solidFill>
                        <a:effectLst/>
                        <a:latin typeface="Tahoma"/>
                        <a:ea typeface="MS Mincho"/>
                        <a:cs typeface="Times New Roman"/>
                      </a:endParaRPr>
                    </a:p>
                  </a:txBody>
                  <a:tcPr marL="68580" marR="68580" marT="0" marB="0">
                    <a:solidFill>
                      <a:srgbClr val="B77B75"/>
                    </a:solidFill>
                  </a:tcPr>
                </a:tc>
                <a:tc>
                  <a:txBody>
                    <a:bodyPr/>
                    <a:lstStyle/>
                    <a:p>
                      <a:pPr algn="ctr">
                        <a:lnSpc>
                          <a:spcPct val="150000"/>
                        </a:lnSpc>
                        <a:spcAft>
                          <a:spcPts val="0"/>
                        </a:spcAft>
                      </a:pPr>
                      <a:r>
                        <a:rPr lang="tr-TR" sz="1800">
                          <a:effectLst/>
                        </a:rPr>
                        <a:t>2,12</a:t>
                      </a:r>
                      <a:endParaRPr lang="tr-TR" sz="1800" b="1">
                        <a:effectLst/>
                        <a:latin typeface="Tahoma"/>
                        <a:ea typeface="MS Mincho"/>
                        <a:cs typeface="Times New Roman"/>
                      </a:endParaRPr>
                    </a:p>
                  </a:txBody>
                  <a:tcPr marL="68580" marR="68580" marT="0" marB="0">
                    <a:solidFill>
                      <a:srgbClr val="B77B75"/>
                    </a:solidFill>
                  </a:tcPr>
                </a:tc>
                <a:tc>
                  <a:txBody>
                    <a:bodyPr/>
                    <a:lstStyle/>
                    <a:p>
                      <a:pPr algn="ctr">
                        <a:lnSpc>
                          <a:spcPct val="150000"/>
                        </a:lnSpc>
                        <a:spcAft>
                          <a:spcPts val="0"/>
                        </a:spcAft>
                      </a:pPr>
                      <a:r>
                        <a:rPr lang="tr-TR" sz="1800" dirty="0">
                          <a:effectLst/>
                        </a:rPr>
                        <a:t>1,57</a:t>
                      </a:r>
                      <a:endParaRPr lang="tr-TR" sz="1800" b="1" dirty="0">
                        <a:effectLst/>
                        <a:latin typeface="Tahoma"/>
                        <a:ea typeface="MS Mincho"/>
                        <a:cs typeface="Times New Roman"/>
                      </a:endParaRPr>
                    </a:p>
                  </a:txBody>
                  <a:tcPr marL="68580" marR="68580" marT="0" marB="0">
                    <a:solidFill>
                      <a:srgbClr val="B77B75"/>
                    </a:solidFill>
                  </a:tcPr>
                </a:tc>
              </a:tr>
              <a:tr h="544283">
                <a:tc>
                  <a:txBody>
                    <a:bodyPr/>
                    <a:lstStyle/>
                    <a:p>
                      <a:pPr algn="just">
                        <a:lnSpc>
                          <a:spcPct val="150000"/>
                        </a:lnSpc>
                        <a:spcAft>
                          <a:spcPts val="0"/>
                        </a:spcAft>
                      </a:pPr>
                      <a:r>
                        <a:rPr lang="tr-TR" sz="1800" dirty="0">
                          <a:effectLst/>
                        </a:rPr>
                        <a:t>CC|1</a:t>
                      </a:r>
                      <a:endParaRPr lang="tr-TR" sz="1800" b="1" dirty="0">
                        <a:effectLst/>
                        <a:latin typeface="Tahoma"/>
                        <a:ea typeface="MS Mincho"/>
                        <a:cs typeface="Times New Roman"/>
                      </a:endParaRPr>
                    </a:p>
                  </a:txBody>
                  <a:tcPr marL="68580" marR="68580" marT="0" marB="0">
                    <a:solidFill>
                      <a:srgbClr val="B77B75"/>
                    </a:solidFill>
                  </a:tcPr>
                </a:tc>
                <a:tc>
                  <a:txBody>
                    <a:bodyPr/>
                    <a:lstStyle/>
                    <a:p>
                      <a:pPr algn="ctr">
                        <a:lnSpc>
                          <a:spcPct val="150000"/>
                        </a:lnSpc>
                        <a:spcAft>
                          <a:spcPts val="0"/>
                        </a:spcAft>
                      </a:pPr>
                      <a:r>
                        <a:rPr lang="tr-TR" sz="1800" dirty="0">
                          <a:effectLst/>
                        </a:rPr>
                        <a:t>0,91</a:t>
                      </a:r>
                      <a:endParaRPr lang="tr-TR" sz="1800" b="1" dirty="0">
                        <a:solidFill>
                          <a:srgbClr val="FF0000"/>
                        </a:solidFill>
                        <a:effectLst/>
                        <a:latin typeface="Tahoma"/>
                        <a:ea typeface="MS Mincho"/>
                        <a:cs typeface="Times New Roman"/>
                      </a:endParaRPr>
                    </a:p>
                  </a:txBody>
                  <a:tcPr marL="68580" marR="68580" marT="0" marB="0">
                    <a:solidFill>
                      <a:srgbClr val="B77B75"/>
                    </a:solidFill>
                  </a:tcPr>
                </a:tc>
                <a:tc>
                  <a:txBody>
                    <a:bodyPr/>
                    <a:lstStyle/>
                    <a:p>
                      <a:pPr algn="ctr">
                        <a:lnSpc>
                          <a:spcPct val="150000"/>
                        </a:lnSpc>
                        <a:spcAft>
                          <a:spcPts val="0"/>
                        </a:spcAft>
                      </a:pPr>
                      <a:r>
                        <a:rPr lang="tr-TR" sz="1800" dirty="0">
                          <a:effectLst/>
                        </a:rPr>
                        <a:t>0,90</a:t>
                      </a:r>
                      <a:endParaRPr lang="tr-TR" sz="1800" b="1" dirty="0">
                        <a:solidFill>
                          <a:srgbClr val="FF0000"/>
                        </a:solidFill>
                        <a:effectLst/>
                        <a:latin typeface="Tahoma"/>
                        <a:ea typeface="MS Mincho"/>
                        <a:cs typeface="Times New Roman"/>
                      </a:endParaRPr>
                    </a:p>
                  </a:txBody>
                  <a:tcPr marL="68580" marR="68580" marT="0" marB="0">
                    <a:solidFill>
                      <a:srgbClr val="B77B75"/>
                    </a:solidFill>
                  </a:tcPr>
                </a:tc>
                <a:tc>
                  <a:txBody>
                    <a:bodyPr/>
                    <a:lstStyle/>
                    <a:p>
                      <a:pPr algn="ctr">
                        <a:lnSpc>
                          <a:spcPct val="150000"/>
                        </a:lnSpc>
                        <a:spcAft>
                          <a:spcPts val="0"/>
                        </a:spcAft>
                      </a:pPr>
                      <a:r>
                        <a:rPr lang="tr-TR" sz="1800" dirty="0">
                          <a:effectLst/>
                        </a:rPr>
                        <a:t>0,95</a:t>
                      </a:r>
                      <a:endParaRPr lang="tr-TR" sz="1800" b="1" dirty="0">
                        <a:effectLst/>
                        <a:latin typeface="Tahoma"/>
                        <a:ea typeface="MS Mincho"/>
                        <a:cs typeface="Times New Roman"/>
                      </a:endParaRPr>
                    </a:p>
                  </a:txBody>
                  <a:tcPr marL="68580" marR="68580" marT="0" marB="0">
                    <a:solidFill>
                      <a:srgbClr val="B77B75"/>
                    </a:solidFill>
                  </a:tcPr>
                </a:tc>
                <a:tc>
                  <a:txBody>
                    <a:bodyPr/>
                    <a:lstStyle/>
                    <a:p>
                      <a:pPr algn="ctr">
                        <a:lnSpc>
                          <a:spcPct val="150000"/>
                        </a:lnSpc>
                        <a:spcAft>
                          <a:spcPts val="0"/>
                        </a:spcAft>
                      </a:pPr>
                      <a:r>
                        <a:rPr lang="tr-TR" sz="1800" dirty="0">
                          <a:effectLst/>
                        </a:rPr>
                        <a:t>0,95</a:t>
                      </a:r>
                      <a:endParaRPr lang="tr-TR" sz="1800" b="1" dirty="0">
                        <a:effectLst/>
                        <a:latin typeface="Tahoma"/>
                        <a:ea typeface="MS Mincho"/>
                        <a:cs typeface="Times New Roman"/>
                      </a:endParaRPr>
                    </a:p>
                  </a:txBody>
                  <a:tcPr marL="68580" marR="68580" marT="0" marB="0">
                    <a:solidFill>
                      <a:srgbClr val="B77B75"/>
                    </a:solidFill>
                  </a:tcPr>
                </a:tc>
                <a:tc>
                  <a:txBody>
                    <a:bodyPr/>
                    <a:lstStyle/>
                    <a:p>
                      <a:pPr algn="ctr">
                        <a:lnSpc>
                          <a:spcPct val="150000"/>
                        </a:lnSpc>
                        <a:spcAft>
                          <a:spcPts val="0"/>
                        </a:spcAft>
                      </a:pPr>
                      <a:r>
                        <a:rPr lang="tr-TR" sz="1800" dirty="0">
                          <a:effectLst/>
                        </a:rPr>
                        <a:t>1,00</a:t>
                      </a:r>
                      <a:endParaRPr lang="tr-TR" sz="1800" b="1" dirty="0">
                        <a:solidFill>
                          <a:srgbClr val="0070C0"/>
                        </a:solidFill>
                        <a:effectLst/>
                        <a:latin typeface="Tahoma"/>
                        <a:ea typeface="MS Mincho"/>
                        <a:cs typeface="Times New Roman"/>
                      </a:endParaRPr>
                    </a:p>
                  </a:txBody>
                  <a:tcPr marL="68580" marR="68580" marT="0" marB="0">
                    <a:solidFill>
                      <a:srgbClr val="B77B75"/>
                    </a:solidFill>
                  </a:tcPr>
                </a:tc>
                <a:tc>
                  <a:txBody>
                    <a:bodyPr/>
                    <a:lstStyle/>
                    <a:p>
                      <a:pPr algn="ctr">
                        <a:lnSpc>
                          <a:spcPct val="150000"/>
                        </a:lnSpc>
                        <a:spcAft>
                          <a:spcPts val="0"/>
                        </a:spcAft>
                      </a:pPr>
                      <a:r>
                        <a:rPr lang="tr-TR" sz="1800" dirty="0">
                          <a:effectLst/>
                        </a:rPr>
                        <a:t>0,96</a:t>
                      </a:r>
                      <a:endParaRPr lang="tr-TR" sz="1800" b="1" dirty="0">
                        <a:effectLst/>
                        <a:latin typeface="Tahoma"/>
                        <a:ea typeface="MS Mincho"/>
                        <a:cs typeface="Times New Roman"/>
                      </a:endParaRPr>
                    </a:p>
                  </a:txBody>
                  <a:tcPr marL="68580" marR="68580" marT="0" marB="0">
                    <a:solidFill>
                      <a:srgbClr val="B77B75"/>
                    </a:solidFill>
                  </a:tcPr>
                </a:tc>
                <a:tc>
                  <a:txBody>
                    <a:bodyPr/>
                    <a:lstStyle/>
                    <a:p>
                      <a:pPr algn="ctr">
                        <a:lnSpc>
                          <a:spcPct val="150000"/>
                        </a:lnSpc>
                        <a:spcAft>
                          <a:spcPts val="0"/>
                        </a:spcAft>
                      </a:pPr>
                      <a:r>
                        <a:rPr lang="tr-TR" sz="1800" dirty="0">
                          <a:effectLst/>
                        </a:rPr>
                        <a:t>0,98</a:t>
                      </a:r>
                      <a:endParaRPr lang="tr-TR" sz="1800" b="1" dirty="0">
                        <a:solidFill>
                          <a:srgbClr val="0070C0"/>
                        </a:solidFill>
                        <a:effectLst/>
                        <a:latin typeface="Tahoma"/>
                        <a:ea typeface="MS Mincho"/>
                        <a:cs typeface="Times New Roman"/>
                      </a:endParaRPr>
                    </a:p>
                  </a:txBody>
                  <a:tcPr marL="68580" marR="68580" marT="0" marB="0">
                    <a:solidFill>
                      <a:srgbClr val="B77B75"/>
                    </a:solidFill>
                  </a:tcPr>
                </a:tc>
              </a:tr>
              <a:tr h="587094">
                <a:tc>
                  <a:txBody>
                    <a:bodyPr/>
                    <a:lstStyle/>
                    <a:p>
                      <a:pPr algn="just">
                        <a:lnSpc>
                          <a:spcPct val="150000"/>
                        </a:lnSpc>
                        <a:spcAft>
                          <a:spcPts val="0"/>
                        </a:spcAft>
                      </a:pPr>
                      <a:r>
                        <a:rPr lang="tr-TR" sz="1800" dirty="0">
                          <a:effectLst/>
                        </a:rPr>
                        <a:t>RASE|0</a:t>
                      </a:r>
                      <a:endParaRPr lang="tr-TR" sz="1800" b="1" dirty="0">
                        <a:effectLst/>
                        <a:latin typeface="Tahoma"/>
                        <a:ea typeface="MS Mincho"/>
                        <a:cs typeface="Times New Roman"/>
                      </a:endParaRPr>
                    </a:p>
                  </a:txBody>
                  <a:tcPr marL="68580" marR="68580" marT="0" marB="0">
                    <a:solidFill>
                      <a:srgbClr val="B77B75"/>
                    </a:solidFill>
                  </a:tcPr>
                </a:tc>
                <a:tc>
                  <a:txBody>
                    <a:bodyPr/>
                    <a:lstStyle/>
                    <a:p>
                      <a:pPr algn="ctr">
                        <a:lnSpc>
                          <a:spcPct val="150000"/>
                        </a:lnSpc>
                        <a:spcAft>
                          <a:spcPts val="0"/>
                        </a:spcAft>
                      </a:pPr>
                      <a:r>
                        <a:rPr lang="tr-TR" sz="1800" dirty="0">
                          <a:effectLst/>
                        </a:rPr>
                        <a:t>29,94</a:t>
                      </a:r>
                      <a:endParaRPr lang="tr-TR" sz="1800" b="1" dirty="0">
                        <a:solidFill>
                          <a:srgbClr val="FF0000"/>
                        </a:solidFill>
                        <a:effectLst/>
                        <a:latin typeface="Tahoma"/>
                        <a:ea typeface="MS Mincho"/>
                        <a:cs typeface="Times New Roman"/>
                      </a:endParaRPr>
                    </a:p>
                  </a:txBody>
                  <a:tcPr marL="68580" marR="68580" marT="0" marB="0">
                    <a:solidFill>
                      <a:srgbClr val="B77B75"/>
                    </a:solidFill>
                  </a:tcPr>
                </a:tc>
                <a:tc>
                  <a:txBody>
                    <a:bodyPr/>
                    <a:lstStyle/>
                    <a:p>
                      <a:pPr algn="ctr">
                        <a:lnSpc>
                          <a:spcPct val="150000"/>
                        </a:lnSpc>
                        <a:spcAft>
                          <a:spcPts val="0"/>
                        </a:spcAft>
                      </a:pPr>
                      <a:r>
                        <a:rPr lang="tr-TR" sz="1800" dirty="0">
                          <a:effectLst/>
                        </a:rPr>
                        <a:t>25,81</a:t>
                      </a:r>
                      <a:endParaRPr lang="tr-TR" sz="1800" b="1" dirty="0">
                        <a:solidFill>
                          <a:srgbClr val="FF0000"/>
                        </a:solidFill>
                        <a:effectLst/>
                        <a:latin typeface="Tahoma"/>
                        <a:ea typeface="MS Mincho"/>
                        <a:cs typeface="Times New Roman"/>
                      </a:endParaRPr>
                    </a:p>
                  </a:txBody>
                  <a:tcPr marL="68580" marR="68580" marT="0" marB="0">
                    <a:solidFill>
                      <a:srgbClr val="B77B75"/>
                    </a:solidFill>
                  </a:tcPr>
                </a:tc>
                <a:tc>
                  <a:txBody>
                    <a:bodyPr/>
                    <a:lstStyle/>
                    <a:p>
                      <a:pPr algn="ctr">
                        <a:lnSpc>
                          <a:spcPct val="150000"/>
                        </a:lnSpc>
                        <a:spcAft>
                          <a:spcPts val="0"/>
                        </a:spcAft>
                      </a:pPr>
                      <a:r>
                        <a:rPr lang="tr-TR" sz="1800" dirty="0">
                          <a:effectLst/>
                        </a:rPr>
                        <a:t>24,29</a:t>
                      </a:r>
                      <a:endParaRPr lang="tr-TR" sz="1800" b="1" dirty="0">
                        <a:solidFill>
                          <a:srgbClr val="FF0000"/>
                        </a:solidFill>
                        <a:effectLst/>
                        <a:latin typeface="Tahoma"/>
                        <a:ea typeface="MS Mincho"/>
                        <a:cs typeface="Times New Roman"/>
                      </a:endParaRPr>
                    </a:p>
                  </a:txBody>
                  <a:tcPr marL="68580" marR="68580" marT="0" marB="0">
                    <a:solidFill>
                      <a:srgbClr val="B77B75"/>
                    </a:solidFill>
                  </a:tcPr>
                </a:tc>
                <a:tc>
                  <a:txBody>
                    <a:bodyPr/>
                    <a:lstStyle/>
                    <a:p>
                      <a:pPr algn="ctr">
                        <a:lnSpc>
                          <a:spcPct val="150000"/>
                        </a:lnSpc>
                        <a:spcAft>
                          <a:spcPts val="0"/>
                        </a:spcAft>
                      </a:pPr>
                      <a:r>
                        <a:rPr lang="tr-TR" sz="1800" dirty="0">
                          <a:effectLst/>
                        </a:rPr>
                        <a:t>18,49</a:t>
                      </a:r>
                      <a:endParaRPr lang="tr-TR" sz="1800" b="1" dirty="0">
                        <a:effectLst/>
                        <a:latin typeface="Tahoma"/>
                        <a:ea typeface="MS Mincho"/>
                        <a:cs typeface="Times New Roman"/>
                      </a:endParaRPr>
                    </a:p>
                  </a:txBody>
                  <a:tcPr marL="68580" marR="68580" marT="0" marB="0">
                    <a:solidFill>
                      <a:srgbClr val="B77B75"/>
                    </a:solidFill>
                  </a:tcPr>
                </a:tc>
                <a:tc>
                  <a:txBody>
                    <a:bodyPr/>
                    <a:lstStyle/>
                    <a:p>
                      <a:pPr algn="ctr">
                        <a:lnSpc>
                          <a:spcPct val="150000"/>
                        </a:lnSpc>
                        <a:spcAft>
                          <a:spcPts val="0"/>
                        </a:spcAft>
                      </a:pPr>
                      <a:r>
                        <a:rPr lang="tr-TR" sz="1800" dirty="0">
                          <a:effectLst/>
                        </a:rPr>
                        <a:t>5,37</a:t>
                      </a:r>
                      <a:endParaRPr lang="tr-TR" sz="1800" b="1" dirty="0">
                        <a:solidFill>
                          <a:srgbClr val="0070C0"/>
                        </a:solidFill>
                        <a:effectLst/>
                        <a:latin typeface="Tahoma"/>
                        <a:ea typeface="MS Mincho"/>
                        <a:cs typeface="Times New Roman"/>
                      </a:endParaRPr>
                    </a:p>
                  </a:txBody>
                  <a:tcPr marL="68580" marR="68580" marT="0" marB="0">
                    <a:solidFill>
                      <a:srgbClr val="B77B75"/>
                    </a:solidFill>
                  </a:tcPr>
                </a:tc>
                <a:tc>
                  <a:txBody>
                    <a:bodyPr/>
                    <a:lstStyle/>
                    <a:p>
                      <a:pPr algn="ctr">
                        <a:lnSpc>
                          <a:spcPct val="150000"/>
                        </a:lnSpc>
                        <a:spcAft>
                          <a:spcPts val="0"/>
                        </a:spcAft>
                      </a:pPr>
                      <a:r>
                        <a:rPr lang="tr-TR" sz="1800" dirty="0">
                          <a:effectLst/>
                        </a:rPr>
                        <a:t>17,02</a:t>
                      </a:r>
                      <a:endParaRPr lang="tr-TR" sz="1800" b="1" dirty="0">
                        <a:effectLst/>
                        <a:latin typeface="Tahoma"/>
                        <a:ea typeface="MS Mincho"/>
                        <a:cs typeface="Times New Roman"/>
                      </a:endParaRPr>
                    </a:p>
                  </a:txBody>
                  <a:tcPr marL="68580" marR="68580" marT="0" marB="0">
                    <a:solidFill>
                      <a:srgbClr val="B77B75"/>
                    </a:solidFill>
                  </a:tcPr>
                </a:tc>
                <a:tc>
                  <a:txBody>
                    <a:bodyPr/>
                    <a:lstStyle/>
                    <a:p>
                      <a:pPr algn="ctr">
                        <a:lnSpc>
                          <a:spcPct val="150000"/>
                        </a:lnSpc>
                        <a:spcAft>
                          <a:spcPts val="0"/>
                        </a:spcAft>
                      </a:pPr>
                      <a:r>
                        <a:rPr lang="tr-TR" sz="1800" dirty="0">
                          <a:effectLst/>
                        </a:rPr>
                        <a:t>11,07</a:t>
                      </a:r>
                      <a:endParaRPr lang="tr-TR" sz="1800" b="1" dirty="0">
                        <a:effectLst/>
                        <a:latin typeface="Tahoma"/>
                        <a:ea typeface="MS Mincho"/>
                        <a:cs typeface="Times New Roman"/>
                      </a:endParaRPr>
                    </a:p>
                  </a:txBody>
                  <a:tcPr marL="68580" marR="68580" marT="0" marB="0">
                    <a:solidFill>
                      <a:srgbClr val="B77B75"/>
                    </a:solidFill>
                  </a:tcPr>
                </a:tc>
              </a:tr>
              <a:tr h="544283">
                <a:tc>
                  <a:txBody>
                    <a:bodyPr/>
                    <a:lstStyle/>
                    <a:p>
                      <a:pPr algn="just">
                        <a:lnSpc>
                          <a:spcPct val="150000"/>
                        </a:lnSpc>
                        <a:spcAft>
                          <a:spcPts val="0"/>
                        </a:spcAft>
                      </a:pPr>
                      <a:r>
                        <a:rPr lang="tr-TR" sz="1800" dirty="0">
                          <a:effectLst/>
                        </a:rPr>
                        <a:t>QAVE|1</a:t>
                      </a:r>
                      <a:endParaRPr lang="tr-TR" sz="1800" b="1" dirty="0">
                        <a:effectLst/>
                        <a:latin typeface="Tahoma"/>
                        <a:ea typeface="MS Mincho"/>
                        <a:cs typeface="Times New Roman"/>
                      </a:endParaRPr>
                    </a:p>
                  </a:txBody>
                  <a:tcPr marL="68580" marR="68580" marT="0" marB="0">
                    <a:solidFill>
                      <a:srgbClr val="B77B75"/>
                    </a:solidFill>
                  </a:tcPr>
                </a:tc>
                <a:tc>
                  <a:txBody>
                    <a:bodyPr/>
                    <a:lstStyle/>
                    <a:p>
                      <a:pPr algn="ctr">
                        <a:lnSpc>
                          <a:spcPct val="150000"/>
                        </a:lnSpc>
                        <a:spcAft>
                          <a:spcPts val="0"/>
                        </a:spcAft>
                      </a:pPr>
                      <a:r>
                        <a:rPr lang="tr-TR" sz="1800" dirty="0">
                          <a:effectLst/>
                        </a:rPr>
                        <a:t>0,98</a:t>
                      </a:r>
                      <a:endParaRPr lang="tr-TR" sz="1800" b="1" dirty="0">
                        <a:solidFill>
                          <a:srgbClr val="0070C0"/>
                        </a:solidFill>
                        <a:effectLst/>
                        <a:latin typeface="Tahoma"/>
                        <a:ea typeface="MS Mincho"/>
                        <a:cs typeface="Times New Roman"/>
                      </a:endParaRPr>
                    </a:p>
                  </a:txBody>
                  <a:tcPr marL="68580" marR="68580" marT="0" marB="0">
                    <a:solidFill>
                      <a:srgbClr val="B77B75"/>
                    </a:solidFill>
                  </a:tcPr>
                </a:tc>
                <a:tc>
                  <a:txBody>
                    <a:bodyPr/>
                    <a:lstStyle/>
                    <a:p>
                      <a:pPr algn="ctr">
                        <a:lnSpc>
                          <a:spcPct val="150000"/>
                        </a:lnSpc>
                        <a:spcAft>
                          <a:spcPts val="0"/>
                        </a:spcAft>
                      </a:pPr>
                      <a:r>
                        <a:rPr lang="tr-TR" sz="1800" dirty="0">
                          <a:effectLst/>
                        </a:rPr>
                        <a:t>0,94</a:t>
                      </a:r>
                      <a:endParaRPr lang="tr-TR" sz="1800" b="1" dirty="0">
                        <a:solidFill>
                          <a:srgbClr val="FF0000"/>
                        </a:solidFill>
                        <a:effectLst/>
                        <a:latin typeface="Tahoma"/>
                        <a:ea typeface="MS Mincho"/>
                        <a:cs typeface="Times New Roman"/>
                      </a:endParaRPr>
                    </a:p>
                  </a:txBody>
                  <a:tcPr marL="68580" marR="68580" marT="0" marB="0">
                    <a:solidFill>
                      <a:srgbClr val="B77B75"/>
                    </a:solidFill>
                  </a:tcPr>
                </a:tc>
                <a:tc>
                  <a:txBody>
                    <a:bodyPr/>
                    <a:lstStyle/>
                    <a:p>
                      <a:pPr algn="ctr">
                        <a:lnSpc>
                          <a:spcPct val="150000"/>
                        </a:lnSpc>
                        <a:spcAft>
                          <a:spcPts val="0"/>
                        </a:spcAft>
                      </a:pPr>
                      <a:r>
                        <a:rPr lang="tr-TR" sz="1800" dirty="0">
                          <a:effectLst/>
                        </a:rPr>
                        <a:t>0,97</a:t>
                      </a:r>
                      <a:endParaRPr lang="tr-TR" sz="1800" b="1" dirty="0">
                        <a:effectLst/>
                        <a:latin typeface="Tahoma"/>
                        <a:ea typeface="MS Mincho"/>
                        <a:cs typeface="Times New Roman"/>
                      </a:endParaRPr>
                    </a:p>
                  </a:txBody>
                  <a:tcPr marL="68580" marR="68580" marT="0" marB="0">
                    <a:solidFill>
                      <a:srgbClr val="B77B75"/>
                    </a:solidFill>
                  </a:tcPr>
                </a:tc>
                <a:tc>
                  <a:txBody>
                    <a:bodyPr/>
                    <a:lstStyle/>
                    <a:p>
                      <a:pPr algn="ctr">
                        <a:lnSpc>
                          <a:spcPct val="150000"/>
                        </a:lnSpc>
                        <a:spcAft>
                          <a:spcPts val="0"/>
                        </a:spcAft>
                      </a:pPr>
                      <a:r>
                        <a:rPr lang="tr-TR" sz="1800" dirty="0">
                          <a:effectLst/>
                        </a:rPr>
                        <a:t>0,97</a:t>
                      </a:r>
                      <a:endParaRPr lang="tr-TR" sz="1800" b="1" dirty="0">
                        <a:effectLst/>
                        <a:latin typeface="Tahoma"/>
                        <a:ea typeface="MS Mincho"/>
                        <a:cs typeface="Times New Roman"/>
                      </a:endParaRPr>
                    </a:p>
                  </a:txBody>
                  <a:tcPr marL="68580" marR="68580" marT="0" marB="0">
                    <a:solidFill>
                      <a:srgbClr val="B77B75"/>
                    </a:solidFill>
                  </a:tcPr>
                </a:tc>
                <a:tc>
                  <a:txBody>
                    <a:bodyPr/>
                    <a:lstStyle/>
                    <a:p>
                      <a:pPr algn="ctr">
                        <a:lnSpc>
                          <a:spcPct val="150000"/>
                        </a:lnSpc>
                        <a:spcAft>
                          <a:spcPts val="0"/>
                        </a:spcAft>
                      </a:pPr>
                      <a:r>
                        <a:rPr lang="tr-TR" sz="1800" dirty="0">
                          <a:effectLst/>
                        </a:rPr>
                        <a:t>0,99</a:t>
                      </a:r>
                      <a:endParaRPr lang="tr-TR" sz="1800" b="1" dirty="0">
                        <a:solidFill>
                          <a:srgbClr val="0070C0"/>
                        </a:solidFill>
                        <a:effectLst/>
                        <a:latin typeface="Tahoma"/>
                        <a:ea typeface="MS Mincho"/>
                        <a:cs typeface="Times New Roman"/>
                      </a:endParaRPr>
                    </a:p>
                  </a:txBody>
                  <a:tcPr marL="68580" marR="68580" marT="0" marB="0">
                    <a:solidFill>
                      <a:srgbClr val="B77B75"/>
                    </a:solidFill>
                  </a:tcPr>
                </a:tc>
                <a:tc>
                  <a:txBody>
                    <a:bodyPr/>
                    <a:lstStyle/>
                    <a:p>
                      <a:pPr algn="ctr">
                        <a:lnSpc>
                          <a:spcPct val="150000"/>
                        </a:lnSpc>
                        <a:spcAft>
                          <a:spcPts val="0"/>
                        </a:spcAft>
                      </a:pPr>
                      <a:r>
                        <a:rPr lang="tr-TR" sz="1800" dirty="0">
                          <a:effectLst/>
                        </a:rPr>
                        <a:t>0,99</a:t>
                      </a:r>
                      <a:endParaRPr lang="tr-TR" sz="1800" b="1" dirty="0">
                        <a:solidFill>
                          <a:srgbClr val="0070C0"/>
                        </a:solidFill>
                        <a:effectLst/>
                        <a:latin typeface="Tahoma"/>
                        <a:ea typeface="MS Mincho"/>
                        <a:cs typeface="Times New Roman"/>
                      </a:endParaRPr>
                    </a:p>
                  </a:txBody>
                  <a:tcPr marL="68580" marR="68580" marT="0" marB="0">
                    <a:solidFill>
                      <a:srgbClr val="B77B75"/>
                    </a:solidFill>
                  </a:tcPr>
                </a:tc>
                <a:tc>
                  <a:txBody>
                    <a:bodyPr/>
                    <a:lstStyle/>
                    <a:p>
                      <a:pPr algn="ctr">
                        <a:lnSpc>
                          <a:spcPct val="150000"/>
                        </a:lnSpc>
                        <a:spcAft>
                          <a:spcPts val="0"/>
                        </a:spcAft>
                      </a:pPr>
                      <a:r>
                        <a:rPr lang="tr-TR" sz="1800" dirty="0">
                          <a:effectLst/>
                        </a:rPr>
                        <a:t>0,99</a:t>
                      </a:r>
                      <a:endParaRPr lang="tr-TR" sz="1800" b="1" dirty="0">
                        <a:solidFill>
                          <a:srgbClr val="0070C0"/>
                        </a:solidFill>
                        <a:effectLst/>
                        <a:latin typeface="Tahoma"/>
                        <a:ea typeface="MS Mincho"/>
                        <a:cs typeface="Times New Roman"/>
                      </a:endParaRPr>
                    </a:p>
                  </a:txBody>
                  <a:tcPr marL="68580" marR="68580" marT="0" marB="0">
                    <a:solidFill>
                      <a:srgbClr val="B77B75"/>
                    </a:solidFill>
                  </a:tcPr>
                </a:tc>
              </a:tr>
              <a:tr h="544283">
                <a:tc>
                  <a:txBody>
                    <a:bodyPr/>
                    <a:lstStyle/>
                    <a:p>
                      <a:pPr algn="just">
                        <a:lnSpc>
                          <a:spcPct val="150000"/>
                        </a:lnSpc>
                        <a:spcAft>
                          <a:spcPts val="0"/>
                        </a:spcAft>
                      </a:pPr>
                      <a:r>
                        <a:rPr lang="tr-TR" sz="1800">
                          <a:effectLst/>
                        </a:rPr>
                        <a:t>SID|0</a:t>
                      </a:r>
                      <a:endParaRPr lang="tr-TR" sz="1800" b="1">
                        <a:effectLst/>
                        <a:latin typeface="Tahoma"/>
                        <a:ea typeface="MS Mincho"/>
                        <a:cs typeface="Times New Roman"/>
                      </a:endParaRPr>
                    </a:p>
                  </a:txBody>
                  <a:tcPr marL="68580" marR="68580" marT="0" marB="0">
                    <a:solidFill>
                      <a:srgbClr val="B77B75"/>
                    </a:solidFill>
                  </a:tcPr>
                </a:tc>
                <a:tc>
                  <a:txBody>
                    <a:bodyPr/>
                    <a:lstStyle/>
                    <a:p>
                      <a:pPr algn="ctr">
                        <a:lnSpc>
                          <a:spcPct val="150000"/>
                        </a:lnSpc>
                        <a:spcAft>
                          <a:spcPts val="0"/>
                        </a:spcAft>
                      </a:pPr>
                      <a:r>
                        <a:rPr lang="tr-TR" sz="1800">
                          <a:effectLst/>
                        </a:rPr>
                        <a:t>0,01</a:t>
                      </a:r>
                      <a:endParaRPr lang="tr-TR" sz="1800" b="1">
                        <a:effectLst/>
                        <a:latin typeface="Tahoma"/>
                        <a:ea typeface="MS Mincho"/>
                        <a:cs typeface="Times New Roman"/>
                      </a:endParaRPr>
                    </a:p>
                  </a:txBody>
                  <a:tcPr marL="68580" marR="68580" marT="0" marB="0">
                    <a:solidFill>
                      <a:srgbClr val="B77B75"/>
                    </a:solidFill>
                  </a:tcPr>
                </a:tc>
                <a:tc>
                  <a:txBody>
                    <a:bodyPr/>
                    <a:lstStyle/>
                    <a:p>
                      <a:pPr algn="ctr">
                        <a:lnSpc>
                          <a:spcPct val="150000"/>
                        </a:lnSpc>
                        <a:spcAft>
                          <a:spcPts val="0"/>
                        </a:spcAft>
                      </a:pPr>
                      <a:r>
                        <a:rPr lang="tr-TR" sz="1800">
                          <a:effectLst/>
                        </a:rPr>
                        <a:t>0,02</a:t>
                      </a:r>
                      <a:endParaRPr lang="tr-TR" sz="1800" b="1">
                        <a:effectLst/>
                        <a:latin typeface="Tahoma"/>
                        <a:ea typeface="MS Mincho"/>
                        <a:cs typeface="Times New Roman"/>
                      </a:endParaRPr>
                    </a:p>
                  </a:txBody>
                  <a:tcPr marL="68580" marR="68580" marT="0" marB="0">
                    <a:solidFill>
                      <a:srgbClr val="B77B75"/>
                    </a:solidFill>
                  </a:tcPr>
                </a:tc>
                <a:tc>
                  <a:txBody>
                    <a:bodyPr/>
                    <a:lstStyle/>
                    <a:p>
                      <a:pPr algn="ctr">
                        <a:lnSpc>
                          <a:spcPct val="150000"/>
                        </a:lnSpc>
                        <a:spcAft>
                          <a:spcPts val="0"/>
                        </a:spcAft>
                      </a:pPr>
                      <a:r>
                        <a:rPr lang="tr-TR" sz="1800" dirty="0">
                          <a:effectLst/>
                        </a:rPr>
                        <a:t>0,00</a:t>
                      </a:r>
                      <a:endParaRPr lang="tr-TR" sz="1800" b="1" dirty="0">
                        <a:solidFill>
                          <a:srgbClr val="0070C0"/>
                        </a:solidFill>
                        <a:effectLst/>
                        <a:latin typeface="Tahoma"/>
                        <a:ea typeface="MS Mincho"/>
                        <a:cs typeface="Times New Roman"/>
                      </a:endParaRPr>
                    </a:p>
                  </a:txBody>
                  <a:tcPr marL="68580" marR="68580" marT="0" marB="0">
                    <a:solidFill>
                      <a:srgbClr val="B77B75"/>
                    </a:solidFill>
                  </a:tcPr>
                </a:tc>
                <a:tc>
                  <a:txBody>
                    <a:bodyPr/>
                    <a:lstStyle/>
                    <a:p>
                      <a:pPr algn="ctr">
                        <a:lnSpc>
                          <a:spcPct val="150000"/>
                        </a:lnSpc>
                        <a:spcAft>
                          <a:spcPts val="0"/>
                        </a:spcAft>
                      </a:pPr>
                      <a:r>
                        <a:rPr lang="tr-TR" sz="1800" dirty="0">
                          <a:effectLst/>
                        </a:rPr>
                        <a:t>0,01</a:t>
                      </a:r>
                      <a:endParaRPr lang="tr-TR" sz="1800" b="1" dirty="0">
                        <a:effectLst/>
                        <a:latin typeface="Tahoma"/>
                        <a:ea typeface="MS Mincho"/>
                        <a:cs typeface="Times New Roman"/>
                      </a:endParaRPr>
                    </a:p>
                  </a:txBody>
                  <a:tcPr marL="68580" marR="68580" marT="0" marB="0">
                    <a:solidFill>
                      <a:srgbClr val="B77B75"/>
                    </a:solidFill>
                  </a:tcPr>
                </a:tc>
                <a:tc>
                  <a:txBody>
                    <a:bodyPr/>
                    <a:lstStyle/>
                    <a:p>
                      <a:pPr algn="ctr">
                        <a:lnSpc>
                          <a:spcPct val="150000"/>
                        </a:lnSpc>
                        <a:spcAft>
                          <a:spcPts val="0"/>
                        </a:spcAft>
                      </a:pPr>
                      <a:r>
                        <a:rPr lang="tr-TR" sz="1800" dirty="0">
                          <a:effectLst/>
                        </a:rPr>
                        <a:t>0,00</a:t>
                      </a:r>
                      <a:endParaRPr lang="tr-TR" sz="1800" b="1" dirty="0">
                        <a:solidFill>
                          <a:srgbClr val="0070C0"/>
                        </a:solidFill>
                        <a:effectLst/>
                        <a:latin typeface="Tahoma"/>
                        <a:ea typeface="MS Mincho"/>
                        <a:cs typeface="Times New Roman"/>
                      </a:endParaRPr>
                    </a:p>
                  </a:txBody>
                  <a:tcPr marL="68580" marR="68580" marT="0" marB="0">
                    <a:solidFill>
                      <a:srgbClr val="B77B75"/>
                    </a:solidFill>
                  </a:tcPr>
                </a:tc>
                <a:tc>
                  <a:txBody>
                    <a:bodyPr/>
                    <a:lstStyle/>
                    <a:p>
                      <a:pPr algn="ctr">
                        <a:lnSpc>
                          <a:spcPct val="150000"/>
                        </a:lnSpc>
                        <a:spcAft>
                          <a:spcPts val="0"/>
                        </a:spcAft>
                      </a:pPr>
                      <a:r>
                        <a:rPr lang="tr-TR" sz="1800" dirty="0">
                          <a:effectLst/>
                        </a:rPr>
                        <a:t>0,01</a:t>
                      </a:r>
                      <a:endParaRPr lang="tr-TR" sz="1800" b="1" dirty="0">
                        <a:effectLst/>
                        <a:latin typeface="Tahoma"/>
                        <a:ea typeface="MS Mincho"/>
                        <a:cs typeface="Times New Roman"/>
                      </a:endParaRPr>
                    </a:p>
                  </a:txBody>
                  <a:tcPr marL="68580" marR="68580" marT="0" marB="0">
                    <a:solidFill>
                      <a:srgbClr val="B77B75"/>
                    </a:solidFill>
                  </a:tcPr>
                </a:tc>
                <a:tc>
                  <a:txBody>
                    <a:bodyPr/>
                    <a:lstStyle/>
                    <a:p>
                      <a:pPr algn="ctr">
                        <a:lnSpc>
                          <a:spcPct val="150000"/>
                        </a:lnSpc>
                        <a:spcAft>
                          <a:spcPts val="0"/>
                        </a:spcAft>
                      </a:pPr>
                      <a:r>
                        <a:rPr lang="tr-TR" sz="1800" dirty="0">
                          <a:effectLst/>
                        </a:rPr>
                        <a:t>0,00</a:t>
                      </a:r>
                      <a:endParaRPr lang="tr-TR" sz="1800" b="1" dirty="0">
                        <a:solidFill>
                          <a:srgbClr val="0070C0"/>
                        </a:solidFill>
                        <a:effectLst/>
                        <a:latin typeface="Tahoma"/>
                        <a:ea typeface="MS Mincho"/>
                        <a:cs typeface="Times New Roman"/>
                      </a:endParaRPr>
                    </a:p>
                  </a:txBody>
                  <a:tcPr marL="68580" marR="68580" marT="0" marB="0">
                    <a:solidFill>
                      <a:srgbClr val="B77B75"/>
                    </a:solidFill>
                  </a:tcPr>
                </a:tc>
              </a:tr>
              <a:tr h="544283">
                <a:tc>
                  <a:txBody>
                    <a:bodyPr/>
                    <a:lstStyle/>
                    <a:p>
                      <a:pPr algn="just">
                        <a:lnSpc>
                          <a:spcPct val="150000"/>
                        </a:lnSpc>
                        <a:spcAft>
                          <a:spcPts val="0"/>
                        </a:spcAft>
                      </a:pPr>
                      <a:r>
                        <a:rPr lang="tr-TR" sz="1800" dirty="0">
                          <a:effectLst/>
                        </a:rPr>
                        <a:t>ERGAS|0</a:t>
                      </a:r>
                      <a:endParaRPr lang="tr-TR" sz="1800" b="1" dirty="0">
                        <a:effectLst/>
                        <a:latin typeface="Tahoma"/>
                        <a:ea typeface="MS Mincho"/>
                        <a:cs typeface="Times New Roman"/>
                      </a:endParaRPr>
                    </a:p>
                  </a:txBody>
                  <a:tcPr marL="68580" marR="68580" marT="0" marB="0">
                    <a:solidFill>
                      <a:srgbClr val="B77B75"/>
                    </a:solidFill>
                  </a:tcPr>
                </a:tc>
                <a:tc>
                  <a:txBody>
                    <a:bodyPr/>
                    <a:lstStyle/>
                    <a:p>
                      <a:pPr algn="ctr">
                        <a:lnSpc>
                          <a:spcPct val="150000"/>
                        </a:lnSpc>
                        <a:spcAft>
                          <a:spcPts val="0"/>
                        </a:spcAft>
                      </a:pPr>
                      <a:r>
                        <a:rPr lang="tr-TR" sz="1800" dirty="0">
                          <a:effectLst/>
                        </a:rPr>
                        <a:t>7,94</a:t>
                      </a:r>
                      <a:endParaRPr lang="tr-TR" sz="1800" b="1" dirty="0">
                        <a:solidFill>
                          <a:srgbClr val="FF0000"/>
                        </a:solidFill>
                        <a:effectLst/>
                        <a:latin typeface="Tahoma"/>
                        <a:ea typeface="MS Mincho"/>
                        <a:cs typeface="Times New Roman"/>
                      </a:endParaRPr>
                    </a:p>
                  </a:txBody>
                  <a:tcPr marL="68580" marR="68580" marT="0" marB="0">
                    <a:solidFill>
                      <a:srgbClr val="B77B75"/>
                    </a:solidFill>
                  </a:tcPr>
                </a:tc>
                <a:tc>
                  <a:txBody>
                    <a:bodyPr/>
                    <a:lstStyle/>
                    <a:p>
                      <a:pPr algn="ctr">
                        <a:lnSpc>
                          <a:spcPct val="150000"/>
                        </a:lnSpc>
                        <a:spcAft>
                          <a:spcPts val="0"/>
                        </a:spcAft>
                      </a:pPr>
                      <a:r>
                        <a:rPr lang="tr-TR" sz="1800" dirty="0">
                          <a:effectLst/>
                        </a:rPr>
                        <a:t>7,36</a:t>
                      </a:r>
                      <a:endParaRPr lang="tr-TR" sz="1800" b="1" dirty="0">
                        <a:solidFill>
                          <a:srgbClr val="FF0000"/>
                        </a:solidFill>
                        <a:effectLst/>
                        <a:latin typeface="Tahoma"/>
                        <a:ea typeface="MS Mincho"/>
                        <a:cs typeface="Times New Roman"/>
                      </a:endParaRPr>
                    </a:p>
                  </a:txBody>
                  <a:tcPr marL="68580" marR="68580" marT="0" marB="0">
                    <a:solidFill>
                      <a:srgbClr val="B77B75"/>
                    </a:solidFill>
                  </a:tcPr>
                </a:tc>
                <a:tc>
                  <a:txBody>
                    <a:bodyPr/>
                    <a:lstStyle/>
                    <a:p>
                      <a:pPr algn="ctr">
                        <a:lnSpc>
                          <a:spcPct val="150000"/>
                        </a:lnSpc>
                        <a:spcAft>
                          <a:spcPts val="0"/>
                        </a:spcAft>
                      </a:pPr>
                      <a:r>
                        <a:rPr lang="tr-TR" sz="1800" dirty="0">
                          <a:effectLst/>
                        </a:rPr>
                        <a:t>7,82</a:t>
                      </a:r>
                      <a:endParaRPr lang="tr-TR" sz="1800" b="1" dirty="0">
                        <a:solidFill>
                          <a:srgbClr val="FF0000"/>
                        </a:solidFill>
                        <a:effectLst/>
                        <a:latin typeface="Tahoma"/>
                        <a:ea typeface="MS Mincho"/>
                        <a:cs typeface="Times New Roman"/>
                      </a:endParaRPr>
                    </a:p>
                  </a:txBody>
                  <a:tcPr marL="68580" marR="68580" marT="0" marB="0">
                    <a:solidFill>
                      <a:srgbClr val="B77B75"/>
                    </a:solidFill>
                  </a:tcPr>
                </a:tc>
                <a:tc>
                  <a:txBody>
                    <a:bodyPr/>
                    <a:lstStyle/>
                    <a:p>
                      <a:pPr algn="ctr">
                        <a:lnSpc>
                          <a:spcPct val="150000"/>
                        </a:lnSpc>
                        <a:spcAft>
                          <a:spcPts val="0"/>
                        </a:spcAft>
                      </a:pPr>
                      <a:r>
                        <a:rPr lang="tr-TR" sz="1800" dirty="0">
                          <a:effectLst/>
                        </a:rPr>
                        <a:t>5,25</a:t>
                      </a:r>
                      <a:endParaRPr lang="tr-TR" sz="1800" b="1" dirty="0">
                        <a:effectLst/>
                        <a:latin typeface="Tahoma"/>
                        <a:ea typeface="MS Mincho"/>
                        <a:cs typeface="Times New Roman"/>
                      </a:endParaRPr>
                    </a:p>
                  </a:txBody>
                  <a:tcPr marL="68580" marR="68580" marT="0" marB="0">
                    <a:solidFill>
                      <a:srgbClr val="B77B75"/>
                    </a:solidFill>
                  </a:tcPr>
                </a:tc>
                <a:tc>
                  <a:txBody>
                    <a:bodyPr/>
                    <a:lstStyle/>
                    <a:p>
                      <a:pPr algn="ctr">
                        <a:lnSpc>
                          <a:spcPct val="150000"/>
                        </a:lnSpc>
                        <a:spcAft>
                          <a:spcPts val="0"/>
                        </a:spcAft>
                      </a:pPr>
                      <a:r>
                        <a:rPr lang="tr-TR" sz="1800" dirty="0">
                          <a:effectLst/>
                        </a:rPr>
                        <a:t>1,51</a:t>
                      </a:r>
                      <a:endParaRPr lang="tr-TR" sz="1800" b="1" dirty="0">
                        <a:solidFill>
                          <a:srgbClr val="0070C0"/>
                        </a:solidFill>
                        <a:effectLst/>
                        <a:latin typeface="Tahoma"/>
                        <a:ea typeface="MS Mincho"/>
                        <a:cs typeface="Times New Roman"/>
                      </a:endParaRPr>
                    </a:p>
                  </a:txBody>
                  <a:tcPr marL="68580" marR="68580" marT="0" marB="0">
                    <a:solidFill>
                      <a:srgbClr val="B77B75"/>
                    </a:solidFill>
                  </a:tcPr>
                </a:tc>
                <a:tc>
                  <a:txBody>
                    <a:bodyPr/>
                    <a:lstStyle/>
                    <a:p>
                      <a:pPr algn="ctr">
                        <a:lnSpc>
                          <a:spcPct val="150000"/>
                        </a:lnSpc>
                        <a:spcAft>
                          <a:spcPts val="0"/>
                        </a:spcAft>
                      </a:pPr>
                      <a:r>
                        <a:rPr lang="tr-TR" sz="1800" dirty="0">
                          <a:effectLst/>
                        </a:rPr>
                        <a:t>4,53</a:t>
                      </a:r>
                      <a:endParaRPr lang="tr-TR" sz="1800" b="1" dirty="0">
                        <a:effectLst/>
                        <a:latin typeface="Tahoma"/>
                        <a:ea typeface="MS Mincho"/>
                        <a:cs typeface="Times New Roman"/>
                      </a:endParaRPr>
                    </a:p>
                  </a:txBody>
                  <a:tcPr marL="68580" marR="68580" marT="0" marB="0">
                    <a:solidFill>
                      <a:srgbClr val="B77B75"/>
                    </a:solidFill>
                  </a:tcPr>
                </a:tc>
                <a:tc>
                  <a:txBody>
                    <a:bodyPr/>
                    <a:lstStyle/>
                    <a:p>
                      <a:pPr algn="ctr">
                        <a:lnSpc>
                          <a:spcPct val="150000"/>
                        </a:lnSpc>
                        <a:spcAft>
                          <a:spcPts val="0"/>
                        </a:spcAft>
                      </a:pPr>
                      <a:r>
                        <a:rPr lang="tr-TR" sz="1800" dirty="0">
                          <a:effectLst/>
                        </a:rPr>
                        <a:t>3,13</a:t>
                      </a:r>
                      <a:endParaRPr lang="tr-TR" sz="1800" b="1" dirty="0">
                        <a:effectLst/>
                        <a:latin typeface="Tahoma"/>
                        <a:ea typeface="MS Mincho"/>
                        <a:cs typeface="Times New Roman"/>
                      </a:endParaRPr>
                    </a:p>
                  </a:txBody>
                  <a:tcPr marL="68580" marR="68580" marT="0" marB="0">
                    <a:solidFill>
                      <a:srgbClr val="B77B75"/>
                    </a:solidFill>
                  </a:tcPr>
                </a:tc>
              </a:tr>
              <a:tr h="544283">
                <a:tc>
                  <a:txBody>
                    <a:bodyPr/>
                    <a:lstStyle/>
                    <a:p>
                      <a:pPr algn="just">
                        <a:lnSpc>
                          <a:spcPct val="150000"/>
                        </a:lnSpc>
                        <a:spcAft>
                          <a:spcPts val="0"/>
                        </a:spcAft>
                      </a:pPr>
                      <a:r>
                        <a:rPr lang="tr-TR" sz="1800" dirty="0" smtClean="0">
                          <a:effectLst/>
                        </a:rPr>
                        <a:t>Spatial|1</a:t>
                      </a:r>
                      <a:endParaRPr lang="tr-TR" sz="1800" b="1" dirty="0">
                        <a:effectLst/>
                        <a:latin typeface="Tahoma"/>
                        <a:ea typeface="MS Mincho"/>
                        <a:cs typeface="Times New Roman"/>
                      </a:endParaRPr>
                    </a:p>
                  </a:txBody>
                  <a:tcPr marL="68580" marR="68580" marT="0" marB="0">
                    <a:solidFill>
                      <a:srgbClr val="B77B75"/>
                    </a:solidFill>
                  </a:tcPr>
                </a:tc>
                <a:tc>
                  <a:txBody>
                    <a:bodyPr/>
                    <a:lstStyle/>
                    <a:p>
                      <a:pPr algn="ctr">
                        <a:lnSpc>
                          <a:spcPct val="150000"/>
                        </a:lnSpc>
                        <a:spcAft>
                          <a:spcPts val="0"/>
                        </a:spcAft>
                      </a:pPr>
                      <a:r>
                        <a:rPr lang="tr-TR" sz="1800" dirty="0">
                          <a:effectLst/>
                        </a:rPr>
                        <a:t>0,98</a:t>
                      </a:r>
                      <a:endParaRPr lang="tr-TR" sz="1800" b="1" dirty="0">
                        <a:solidFill>
                          <a:srgbClr val="0070C0"/>
                        </a:solidFill>
                        <a:effectLst/>
                        <a:latin typeface="Tahoma"/>
                        <a:ea typeface="MS Mincho"/>
                        <a:cs typeface="Times New Roman"/>
                      </a:endParaRPr>
                    </a:p>
                  </a:txBody>
                  <a:tcPr marL="68580" marR="68580" marT="0" marB="0">
                    <a:solidFill>
                      <a:srgbClr val="B77B75"/>
                    </a:solidFill>
                  </a:tcPr>
                </a:tc>
                <a:tc>
                  <a:txBody>
                    <a:bodyPr/>
                    <a:lstStyle/>
                    <a:p>
                      <a:pPr algn="ctr">
                        <a:lnSpc>
                          <a:spcPct val="150000"/>
                        </a:lnSpc>
                        <a:spcAft>
                          <a:spcPts val="0"/>
                        </a:spcAft>
                      </a:pPr>
                      <a:r>
                        <a:rPr lang="tr-TR" sz="1800" dirty="0">
                          <a:effectLst/>
                        </a:rPr>
                        <a:t>0,95</a:t>
                      </a:r>
                      <a:endParaRPr lang="tr-TR" sz="1800" b="1" dirty="0">
                        <a:effectLst/>
                        <a:latin typeface="Tahoma"/>
                        <a:ea typeface="MS Mincho"/>
                        <a:cs typeface="Times New Roman"/>
                      </a:endParaRPr>
                    </a:p>
                  </a:txBody>
                  <a:tcPr marL="68580" marR="68580" marT="0" marB="0">
                    <a:solidFill>
                      <a:srgbClr val="B77B75"/>
                    </a:solidFill>
                  </a:tcPr>
                </a:tc>
                <a:tc>
                  <a:txBody>
                    <a:bodyPr/>
                    <a:lstStyle/>
                    <a:p>
                      <a:pPr algn="ctr">
                        <a:lnSpc>
                          <a:spcPct val="150000"/>
                        </a:lnSpc>
                        <a:spcAft>
                          <a:spcPts val="0"/>
                        </a:spcAft>
                      </a:pPr>
                      <a:r>
                        <a:rPr lang="tr-TR" sz="1800" dirty="0">
                          <a:effectLst/>
                        </a:rPr>
                        <a:t>0,95</a:t>
                      </a:r>
                      <a:endParaRPr lang="tr-TR" sz="1800" b="1" dirty="0">
                        <a:effectLst/>
                        <a:latin typeface="Tahoma"/>
                        <a:ea typeface="MS Mincho"/>
                        <a:cs typeface="Times New Roman"/>
                      </a:endParaRPr>
                    </a:p>
                  </a:txBody>
                  <a:tcPr marL="68580" marR="68580" marT="0" marB="0">
                    <a:solidFill>
                      <a:srgbClr val="B77B75"/>
                    </a:solidFill>
                  </a:tcPr>
                </a:tc>
                <a:tc>
                  <a:txBody>
                    <a:bodyPr/>
                    <a:lstStyle/>
                    <a:p>
                      <a:pPr algn="ctr">
                        <a:lnSpc>
                          <a:spcPct val="150000"/>
                        </a:lnSpc>
                        <a:spcAft>
                          <a:spcPts val="0"/>
                        </a:spcAft>
                      </a:pPr>
                      <a:r>
                        <a:rPr lang="tr-TR" sz="1800" dirty="0">
                          <a:effectLst/>
                        </a:rPr>
                        <a:t>0,96</a:t>
                      </a:r>
                      <a:endParaRPr lang="tr-TR" sz="1800" b="1" dirty="0">
                        <a:effectLst/>
                        <a:latin typeface="Tahoma"/>
                        <a:ea typeface="MS Mincho"/>
                        <a:cs typeface="Times New Roman"/>
                      </a:endParaRPr>
                    </a:p>
                  </a:txBody>
                  <a:tcPr marL="68580" marR="68580" marT="0" marB="0">
                    <a:solidFill>
                      <a:srgbClr val="B77B75"/>
                    </a:solidFill>
                  </a:tcPr>
                </a:tc>
                <a:tc>
                  <a:txBody>
                    <a:bodyPr/>
                    <a:lstStyle/>
                    <a:p>
                      <a:pPr algn="ctr">
                        <a:lnSpc>
                          <a:spcPct val="150000"/>
                        </a:lnSpc>
                        <a:spcAft>
                          <a:spcPts val="0"/>
                        </a:spcAft>
                      </a:pPr>
                      <a:r>
                        <a:rPr lang="tr-TR" sz="1800" dirty="0">
                          <a:effectLst/>
                        </a:rPr>
                        <a:t>0,85</a:t>
                      </a:r>
                      <a:endParaRPr lang="tr-TR" sz="1800" b="1" dirty="0">
                        <a:solidFill>
                          <a:srgbClr val="FF0000"/>
                        </a:solidFill>
                        <a:effectLst/>
                        <a:latin typeface="Tahoma"/>
                        <a:ea typeface="MS Mincho"/>
                        <a:cs typeface="Times New Roman"/>
                      </a:endParaRPr>
                    </a:p>
                  </a:txBody>
                  <a:tcPr marL="68580" marR="68580" marT="0" marB="0">
                    <a:solidFill>
                      <a:srgbClr val="B77B75"/>
                    </a:solidFill>
                  </a:tcPr>
                </a:tc>
                <a:tc>
                  <a:txBody>
                    <a:bodyPr/>
                    <a:lstStyle/>
                    <a:p>
                      <a:pPr algn="ctr">
                        <a:lnSpc>
                          <a:spcPct val="150000"/>
                        </a:lnSpc>
                        <a:spcAft>
                          <a:spcPts val="0"/>
                        </a:spcAft>
                      </a:pPr>
                      <a:r>
                        <a:rPr lang="tr-TR" sz="1800" dirty="0">
                          <a:effectLst/>
                        </a:rPr>
                        <a:t>0,97</a:t>
                      </a:r>
                      <a:endParaRPr lang="tr-TR" sz="1800" b="1" dirty="0">
                        <a:solidFill>
                          <a:srgbClr val="0070C0"/>
                        </a:solidFill>
                        <a:effectLst/>
                        <a:latin typeface="Tahoma"/>
                        <a:ea typeface="MS Mincho"/>
                        <a:cs typeface="Times New Roman"/>
                      </a:endParaRPr>
                    </a:p>
                  </a:txBody>
                  <a:tcPr marL="68580" marR="68580" marT="0" marB="0">
                    <a:solidFill>
                      <a:srgbClr val="B77B75"/>
                    </a:solidFill>
                  </a:tcPr>
                </a:tc>
                <a:tc>
                  <a:txBody>
                    <a:bodyPr/>
                    <a:lstStyle/>
                    <a:p>
                      <a:pPr algn="ctr">
                        <a:lnSpc>
                          <a:spcPct val="150000"/>
                        </a:lnSpc>
                        <a:spcAft>
                          <a:spcPts val="0"/>
                        </a:spcAft>
                      </a:pPr>
                      <a:r>
                        <a:rPr lang="tr-TR" sz="1800" dirty="0">
                          <a:effectLst/>
                        </a:rPr>
                        <a:t>0,97</a:t>
                      </a:r>
                      <a:endParaRPr lang="tr-TR" sz="1800" b="1" dirty="0">
                        <a:solidFill>
                          <a:srgbClr val="0070C0"/>
                        </a:solidFill>
                        <a:effectLst/>
                        <a:latin typeface="Tahoma"/>
                        <a:ea typeface="MS Mincho"/>
                        <a:cs typeface="Times New Roman"/>
                      </a:endParaRPr>
                    </a:p>
                  </a:txBody>
                  <a:tcPr marL="68580" marR="68580" marT="0" marB="0">
                    <a:solidFill>
                      <a:srgbClr val="B77B75"/>
                    </a:solidFill>
                  </a:tcPr>
                </a:tc>
              </a:tr>
            </a:tbl>
          </a:graphicData>
        </a:graphic>
      </p:graphicFrame>
      <p:pic>
        <p:nvPicPr>
          <p:cNvPr id="30" name="Picture 29"/>
          <p:cNvPicPr>
            <a:picLocks/>
          </p:cNvPicPr>
          <p:nvPr/>
        </p:nvPicPr>
        <p:blipFill>
          <a:blip r:embed="rId2">
            <a:extLst>
              <a:ext uri="{28A0092B-C50C-407E-A947-70E740481C1C}">
                <a14:useLocalDpi xmlns:a14="http://schemas.microsoft.com/office/drawing/2010/main" val="0"/>
              </a:ext>
            </a:extLst>
          </a:blip>
          <a:stretch>
            <a:fillRect/>
          </a:stretch>
        </p:blipFill>
        <p:spPr>
          <a:xfrm>
            <a:off x="8535600" y="27144000"/>
            <a:ext cx="6120000" cy="5040000"/>
          </a:xfrm>
          <a:prstGeom prst="rect">
            <a:avLst/>
          </a:prstGeom>
        </p:spPr>
        <p:style>
          <a:lnRef idx="2">
            <a:schemeClr val="dk1">
              <a:shade val="50000"/>
            </a:schemeClr>
          </a:lnRef>
          <a:fillRef idx="1">
            <a:schemeClr val="dk1"/>
          </a:fillRef>
          <a:effectRef idx="0">
            <a:schemeClr val="dk1"/>
          </a:effectRef>
          <a:fontRef idx="minor">
            <a:schemeClr val="lt1"/>
          </a:fontRef>
        </p:style>
      </p:pic>
      <p:pic>
        <p:nvPicPr>
          <p:cNvPr id="31" name="Picture 30"/>
          <p:cNvPicPr>
            <a:picLocks noChangeAspect="1"/>
          </p:cNvPicPr>
          <p:nvPr/>
        </p:nvPicPr>
        <p:blipFill>
          <a:blip r:embed="rId3"/>
          <a:stretch>
            <a:fillRect/>
          </a:stretch>
        </p:blipFill>
        <p:spPr>
          <a:xfrm>
            <a:off x="15173999" y="27144000"/>
            <a:ext cx="6120000" cy="5080890"/>
          </a:xfrm>
          <a:prstGeom prst="rect">
            <a:avLst/>
          </a:prstGeom>
        </p:spPr>
        <p:style>
          <a:lnRef idx="2">
            <a:schemeClr val="dk1">
              <a:shade val="50000"/>
            </a:schemeClr>
          </a:lnRef>
          <a:fillRef idx="1">
            <a:schemeClr val="dk1"/>
          </a:fillRef>
          <a:effectRef idx="0">
            <a:schemeClr val="dk1"/>
          </a:effectRef>
          <a:fontRef idx="minor">
            <a:schemeClr val="lt1"/>
          </a:fontRef>
        </p:style>
      </p:pic>
      <p:pic>
        <p:nvPicPr>
          <p:cNvPr id="32" name="Picture 31"/>
          <p:cNvPicPr>
            <a:picLocks/>
          </p:cNvPicPr>
          <p:nvPr/>
        </p:nvPicPr>
        <p:blipFill>
          <a:blip r:embed="rId4"/>
          <a:stretch>
            <a:fillRect/>
          </a:stretch>
        </p:blipFill>
        <p:spPr>
          <a:xfrm>
            <a:off x="21812400" y="27144000"/>
            <a:ext cx="6120000" cy="5040000"/>
          </a:xfrm>
          <a:prstGeom prst="rect">
            <a:avLst/>
          </a:prstGeom>
        </p:spPr>
        <p:style>
          <a:lnRef idx="2">
            <a:schemeClr val="dk1">
              <a:shade val="50000"/>
            </a:schemeClr>
          </a:lnRef>
          <a:fillRef idx="1">
            <a:schemeClr val="dk1"/>
          </a:fillRef>
          <a:effectRef idx="0">
            <a:schemeClr val="dk1"/>
          </a:effectRef>
          <a:fontRef idx="minor">
            <a:schemeClr val="lt1"/>
          </a:fontRef>
        </p:style>
      </p:pic>
      <p:pic>
        <p:nvPicPr>
          <p:cNvPr id="33" name="Picture 32"/>
          <p:cNvPicPr>
            <a:picLocks noChangeAspect="1"/>
          </p:cNvPicPr>
          <p:nvPr/>
        </p:nvPicPr>
        <p:blipFill>
          <a:blip r:embed="rId5"/>
          <a:stretch>
            <a:fillRect/>
          </a:stretch>
        </p:blipFill>
        <p:spPr>
          <a:xfrm>
            <a:off x="28440000" y="27144000"/>
            <a:ext cx="6071262" cy="5040000"/>
          </a:xfrm>
          <a:prstGeom prst="rect">
            <a:avLst/>
          </a:prstGeom>
        </p:spPr>
        <p:style>
          <a:lnRef idx="2">
            <a:schemeClr val="dk1">
              <a:shade val="50000"/>
            </a:schemeClr>
          </a:lnRef>
          <a:fillRef idx="1">
            <a:schemeClr val="dk1"/>
          </a:fillRef>
          <a:effectRef idx="0">
            <a:schemeClr val="dk1"/>
          </a:effectRef>
          <a:fontRef idx="minor">
            <a:schemeClr val="lt1"/>
          </a:fontRef>
        </p:style>
      </p:pic>
      <p:grpSp>
        <p:nvGrpSpPr>
          <p:cNvPr id="42" name="Group 41"/>
          <p:cNvGrpSpPr/>
          <p:nvPr/>
        </p:nvGrpSpPr>
        <p:grpSpPr>
          <a:xfrm>
            <a:off x="7200000" y="4320000"/>
            <a:ext cx="28800000" cy="10800000"/>
            <a:chOff x="2778919" y="10608469"/>
            <a:chExt cx="14935200" cy="5695950"/>
          </a:xfrm>
        </p:grpSpPr>
        <p:pic>
          <p:nvPicPr>
            <p:cNvPr id="43" name="Picture 4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78919" y="10608469"/>
              <a:ext cx="1866900" cy="5695950"/>
            </a:xfrm>
            <a:prstGeom prst="rect">
              <a:avLst/>
            </a:prstGeom>
            <a:ln>
              <a:solidFill>
                <a:schemeClr val="tx1"/>
              </a:solidFill>
            </a:ln>
          </p:spPr>
        </p:pic>
        <p:pic>
          <p:nvPicPr>
            <p:cNvPr id="44" name="Picture 4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645819" y="10608469"/>
              <a:ext cx="1866900" cy="5695950"/>
            </a:xfrm>
            <a:prstGeom prst="rect">
              <a:avLst/>
            </a:prstGeom>
            <a:ln>
              <a:solidFill>
                <a:schemeClr val="tx1"/>
              </a:solidFill>
            </a:ln>
          </p:spPr>
        </p:pic>
        <p:pic>
          <p:nvPicPr>
            <p:cNvPr id="45" name="Picture 4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512719" y="10608469"/>
              <a:ext cx="1866900" cy="5695950"/>
            </a:xfrm>
            <a:prstGeom prst="rect">
              <a:avLst/>
            </a:prstGeom>
            <a:ln>
              <a:solidFill>
                <a:schemeClr val="tx1"/>
              </a:solidFill>
            </a:ln>
          </p:spPr>
        </p:pic>
        <p:pic>
          <p:nvPicPr>
            <p:cNvPr id="46" name="Picture 4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379619" y="10608469"/>
              <a:ext cx="1866900" cy="5695950"/>
            </a:xfrm>
            <a:prstGeom prst="rect">
              <a:avLst/>
            </a:prstGeom>
            <a:ln>
              <a:solidFill>
                <a:schemeClr val="tx1"/>
              </a:solidFill>
            </a:ln>
          </p:spPr>
        </p:pic>
        <p:pic>
          <p:nvPicPr>
            <p:cNvPr id="47" name="Picture 46"/>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246519" y="10608469"/>
              <a:ext cx="1866900" cy="5695950"/>
            </a:xfrm>
            <a:prstGeom prst="rect">
              <a:avLst/>
            </a:prstGeom>
            <a:ln>
              <a:solidFill>
                <a:schemeClr val="tx1"/>
              </a:solidFill>
            </a:ln>
          </p:spPr>
        </p:pic>
        <p:pic>
          <p:nvPicPr>
            <p:cNvPr id="48" name="Picture 47"/>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2113419" y="10608469"/>
              <a:ext cx="1866900" cy="5695950"/>
            </a:xfrm>
            <a:prstGeom prst="rect">
              <a:avLst/>
            </a:prstGeom>
            <a:ln>
              <a:solidFill>
                <a:schemeClr val="tx1"/>
              </a:solidFill>
            </a:ln>
          </p:spPr>
        </p:pic>
        <p:pic>
          <p:nvPicPr>
            <p:cNvPr id="49" name="Picture 48"/>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3980319" y="10608469"/>
              <a:ext cx="1866900" cy="5695950"/>
            </a:xfrm>
            <a:prstGeom prst="rect">
              <a:avLst/>
            </a:prstGeom>
            <a:ln>
              <a:solidFill>
                <a:schemeClr val="tx1"/>
              </a:solidFill>
            </a:ln>
          </p:spPr>
        </p:pic>
        <p:pic>
          <p:nvPicPr>
            <p:cNvPr id="50" name="Picture 49"/>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5847219" y="10608469"/>
              <a:ext cx="1866900" cy="5695950"/>
            </a:xfrm>
            <a:prstGeom prst="rect">
              <a:avLst/>
            </a:prstGeom>
            <a:ln>
              <a:solidFill>
                <a:schemeClr val="tx1"/>
              </a:solidFill>
            </a:ln>
          </p:spPr>
        </p:pic>
      </p:grpSp>
      <p:grpSp>
        <p:nvGrpSpPr>
          <p:cNvPr id="52" name="Group 51"/>
          <p:cNvGrpSpPr/>
          <p:nvPr/>
        </p:nvGrpSpPr>
        <p:grpSpPr>
          <a:xfrm>
            <a:off x="7200000" y="15901198"/>
            <a:ext cx="28800000" cy="10800002"/>
            <a:chOff x="7200000" y="15901198"/>
            <a:chExt cx="28800000" cy="10800002"/>
          </a:xfrm>
        </p:grpSpPr>
        <p:sp>
          <p:nvSpPr>
            <p:cNvPr id="53" name="Flowchart: Process 52"/>
            <p:cNvSpPr/>
            <p:nvPr/>
          </p:nvSpPr>
          <p:spPr>
            <a:xfrm>
              <a:off x="7200000" y="15901205"/>
              <a:ext cx="3420914" cy="10799995"/>
            </a:xfrm>
            <a:prstGeom prst="flowChartProcess">
              <a:avLst/>
            </a:prstGeom>
            <a:solidFill>
              <a:srgbClr val="F4E6AA"/>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tr-TR" sz="3100" b="1" dirty="0">
                  <a:solidFill>
                    <a:schemeClr val="tx1"/>
                  </a:solidFill>
                </a:rPr>
                <a:t>Brovey</a:t>
              </a:r>
            </a:p>
            <a:p>
              <a:r>
                <a:rPr lang="tr-TR" sz="3100" dirty="0">
                  <a:solidFill>
                    <a:schemeClr val="tx1"/>
                  </a:solidFill>
                </a:rPr>
                <a:t>Bu yöntemde her spektral bant Pan görüntü ile çarpılır ve çarpım sonuçları spektral bantların toplamına bölünür. Keskinliği ön plana çıkartan bir yöntemdir.</a:t>
              </a:r>
            </a:p>
            <a:p>
              <a:pPr algn="ctr"/>
              <a:endParaRPr lang="tr-TR" sz="4000" dirty="0">
                <a:solidFill>
                  <a:schemeClr val="tx1"/>
                </a:solidFill>
              </a:endParaRPr>
            </a:p>
          </p:txBody>
        </p:sp>
        <p:sp>
          <p:nvSpPr>
            <p:cNvPr id="54" name="Flowchart: Process 53"/>
            <p:cNvSpPr/>
            <p:nvPr/>
          </p:nvSpPr>
          <p:spPr>
            <a:xfrm>
              <a:off x="10825584" y="15901205"/>
              <a:ext cx="3420914" cy="10799995"/>
            </a:xfrm>
            <a:prstGeom prst="flowChartProcess">
              <a:avLst/>
            </a:prstGeom>
            <a:solidFill>
              <a:srgbClr val="F4E6AA"/>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tr-TR" sz="3100" b="1" dirty="0" smtClean="0">
                  <a:solidFill>
                    <a:schemeClr val="tx1"/>
                  </a:solidFill>
                </a:rPr>
                <a:t>Gramm Schmitt</a:t>
              </a:r>
              <a:endParaRPr lang="tr-TR" sz="3100" b="1" dirty="0">
                <a:solidFill>
                  <a:schemeClr val="tx1"/>
                </a:solidFill>
              </a:endParaRPr>
            </a:p>
            <a:p>
              <a:r>
                <a:rPr lang="tr-TR" sz="3100" dirty="0">
                  <a:solidFill>
                    <a:schemeClr val="tx1"/>
                  </a:solidFill>
                </a:rPr>
                <a:t>D</a:t>
              </a:r>
              <a:r>
                <a:rPr lang="tr-TR" sz="3100" dirty="0" smtClean="0">
                  <a:solidFill>
                    <a:schemeClr val="tx1"/>
                  </a:solidFill>
                </a:rPr>
                <a:t>iğer </a:t>
              </a:r>
              <a:r>
                <a:rPr lang="tr-TR" sz="3100" dirty="0">
                  <a:solidFill>
                    <a:schemeClr val="tx1"/>
                  </a:solidFill>
                </a:rPr>
                <a:t>yöntemlerden farklı olarak çoklu-tayflı görüntü üst örnekleme edilmez. </a:t>
              </a:r>
            </a:p>
            <a:p>
              <a:r>
                <a:rPr lang="tr-TR" sz="3100" dirty="0">
                  <a:solidFill>
                    <a:schemeClr val="tx1"/>
                  </a:solidFill>
                </a:rPr>
                <a:t>İlk olarak MS görüntünün ağırlıklı ortalaması alınarak bir adet düşük çözünürlüklü Pan elde edilir. </a:t>
              </a:r>
            </a:p>
            <a:p>
              <a:r>
                <a:rPr lang="tr-TR" sz="3100" dirty="0">
                  <a:solidFill>
                    <a:schemeClr val="tx1"/>
                  </a:solidFill>
                </a:rPr>
                <a:t>Sonrasında bu Pan görüntü ilk bant olarak alınır ve Gramm-Schmitt Dikgen algoritması ile tüm bantlar dik hale getirilir. </a:t>
              </a:r>
            </a:p>
          </p:txBody>
        </p:sp>
        <p:sp>
          <p:nvSpPr>
            <p:cNvPr id="55" name="Flowchart: Process 54"/>
            <p:cNvSpPr/>
            <p:nvPr/>
          </p:nvSpPr>
          <p:spPr>
            <a:xfrm>
              <a:off x="25327920" y="15901198"/>
              <a:ext cx="3420914" cy="10799995"/>
            </a:xfrm>
            <a:prstGeom prst="flowChartProcess">
              <a:avLst/>
            </a:prstGeom>
            <a:solidFill>
              <a:srgbClr val="F4E6AA"/>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tr-TR" sz="3100" b="1" dirty="0">
                  <a:solidFill>
                    <a:schemeClr val="tx1"/>
                  </a:solidFill>
                </a:rPr>
                <a:t>HPF</a:t>
              </a:r>
            </a:p>
            <a:p>
              <a:r>
                <a:rPr lang="tr-TR" sz="3100" dirty="0">
                  <a:solidFill>
                    <a:schemeClr val="tx1"/>
                  </a:solidFill>
                </a:rPr>
                <a:t>Filtreler pan ve çok bantlı görüntülerin oranına göre seçilerek uygulanır (</a:t>
              </a:r>
              <a:r>
                <a:rPr lang="tr-TR" sz="3100" i="1" dirty="0">
                  <a:solidFill>
                    <a:schemeClr val="tx1"/>
                  </a:solidFill>
                </a:rPr>
                <a:t>Filtre boyu=2*kat+1</a:t>
              </a:r>
              <a:r>
                <a:rPr lang="tr-TR" sz="3100" dirty="0">
                  <a:solidFill>
                    <a:schemeClr val="tx1"/>
                  </a:solidFill>
                </a:rPr>
                <a:t>):</a:t>
              </a:r>
            </a:p>
            <a:p>
              <a:r>
                <a:rPr lang="tr-TR" sz="3100" dirty="0">
                  <a:solidFill>
                    <a:schemeClr val="tx1"/>
                  </a:solidFill>
                </a:rPr>
                <a:t>5x5 (2 kat),</a:t>
              </a:r>
            </a:p>
            <a:p>
              <a:r>
                <a:rPr lang="tr-TR" sz="3100" dirty="0">
                  <a:solidFill>
                    <a:schemeClr val="tx1"/>
                  </a:solidFill>
                </a:rPr>
                <a:t>7x7 (3 kat) </a:t>
              </a:r>
            </a:p>
            <a:p>
              <a:r>
                <a:rPr lang="tr-TR" sz="3100" dirty="0">
                  <a:solidFill>
                    <a:schemeClr val="tx1"/>
                  </a:solidFill>
                </a:rPr>
                <a:t>9x9 (4 kat) </a:t>
              </a:r>
            </a:p>
            <a:p>
              <a:r>
                <a:rPr lang="tr-TR" sz="3100" dirty="0">
                  <a:solidFill>
                    <a:schemeClr val="tx1"/>
                  </a:solidFill>
                </a:rPr>
                <a:t>Bu filtre görüntüye uygulanarak yüksek geçiren değer elde edilir ve bu ara görüntü tüm bantlara uygulanarak çözünürlük arttırılmış olur.</a:t>
              </a:r>
            </a:p>
          </p:txBody>
        </p:sp>
        <p:sp>
          <p:nvSpPr>
            <p:cNvPr id="56" name="Flowchart: Process 55"/>
            <p:cNvSpPr/>
            <p:nvPr/>
          </p:nvSpPr>
          <p:spPr>
            <a:xfrm>
              <a:off x="21702336" y="15901199"/>
              <a:ext cx="3420914" cy="10799995"/>
            </a:xfrm>
            <a:prstGeom prst="flowChartProcess">
              <a:avLst/>
            </a:prstGeom>
            <a:solidFill>
              <a:srgbClr val="F4E6AA"/>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tr-TR" sz="3100" b="1" dirty="0">
                  <a:solidFill>
                    <a:schemeClr val="tx1"/>
                  </a:solidFill>
                </a:rPr>
                <a:t>IHS</a:t>
              </a:r>
            </a:p>
            <a:p>
              <a:r>
                <a:rPr lang="tr-TR" sz="3100" dirty="0">
                  <a:solidFill>
                    <a:schemeClr val="tx1"/>
                  </a:solidFill>
                </a:rPr>
                <a:t>İlk olarak çok-tayflı bantlar IHS renk uzayına dönüştürülür. </a:t>
              </a:r>
            </a:p>
            <a:p>
              <a:r>
                <a:rPr lang="tr-TR" sz="3100" dirty="0">
                  <a:solidFill>
                    <a:schemeClr val="tx1"/>
                  </a:solidFill>
                </a:rPr>
                <a:t>Düşük çözünürlüklü yoğunluk bandı yüksek çözünürlüklü Pan bandı ile yer değiştirir ve sonuçta elde edilen görüntü tekrar RGB renk uzayına dönüştürülür. </a:t>
              </a:r>
            </a:p>
            <a:p>
              <a:r>
                <a:rPr lang="tr-TR" sz="3100" dirty="0">
                  <a:solidFill>
                    <a:schemeClr val="tx1"/>
                  </a:solidFill>
                </a:rPr>
                <a:t>Sonuçta elde edilen görüntü kenar bilgisini iyi bir şekilde tutar. Buna karşılık görüntüde spektral bozulmalar oluşur.</a:t>
              </a:r>
            </a:p>
          </p:txBody>
        </p:sp>
        <p:sp>
          <p:nvSpPr>
            <p:cNvPr id="57" name="Flowchart: Process 56"/>
            <p:cNvSpPr/>
            <p:nvPr/>
          </p:nvSpPr>
          <p:spPr>
            <a:xfrm>
              <a:off x="28953504" y="15901199"/>
              <a:ext cx="3420914" cy="10799995"/>
            </a:xfrm>
            <a:prstGeom prst="flowChartProcess">
              <a:avLst/>
            </a:prstGeom>
            <a:solidFill>
              <a:srgbClr val="F4E6AA"/>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tr-TR" sz="3100" b="1" dirty="0">
                  <a:solidFill>
                    <a:schemeClr val="tx1"/>
                  </a:solidFill>
                </a:rPr>
                <a:t>Optimized HPF</a:t>
              </a:r>
            </a:p>
            <a:p>
              <a:r>
                <a:rPr lang="tr-TR" sz="3100" dirty="0">
                  <a:solidFill>
                    <a:schemeClr val="tx1"/>
                  </a:solidFill>
                </a:rPr>
                <a:t>İlk olarak çok-tayflı bantlar IHS renk uzayına dönüştürülür. </a:t>
              </a:r>
            </a:p>
            <a:p>
              <a:r>
                <a:rPr lang="tr-TR" sz="3100" dirty="0">
                  <a:solidFill>
                    <a:schemeClr val="tx1"/>
                  </a:solidFill>
                </a:rPr>
                <a:t>Düşük çözünürlüklü yoğunluk bandı yüksek çözünürlüklü Pan bandı ile yer değiştirir ve sonuçta elde edilen görüntü tekrar RGB renk uzayına dönüştürülür. </a:t>
              </a:r>
            </a:p>
            <a:p>
              <a:r>
                <a:rPr lang="tr-TR" sz="3100" dirty="0">
                  <a:solidFill>
                    <a:schemeClr val="tx1"/>
                  </a:solidFill>
                </a:rPr>
                <a:t>Sonuçta elde edilen görüntü kenar bilgisini iyi bir şekilde tutar. Buna karşılık görüntüde spektral bozulmalar oluşur.</a:t>
              </a:r>
            </a:p>
          </p:txBody>
        </p:sp>
        <p:sp>
          <p:nvSpPr>
            <p:cNvPr id="58" name="Flowchart: Process 57"/>
            <p:cNvSpPr/>
            <p:nvPr/>
          </p:nvSpPr>
          <p:spPr>
            <a:xfrm>
              <a:off x="18076752" y="15901199"/>
              <a:ext cx="3420914" cy="10800000"/>
            </a:xfrm>
            <a:prstGeom prst="flowChartProcess">
              <a:avLst/>
            </a:prstGeom>
            <a:solidFill>
              <a:srgbClr val="F4E6AA"/>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tr-TR" sz="3000" b="1" dirty="0">
                  <a:solidFill>
                    <a:schemeClr val="tx1"/>
                  </a:solidFill>
                </a:rPr>
                <a:t>Wavelet</a:t>
              </a:r>
            </a:p>
            <a:p>
              <a:r>
                <a:rPr lang="tr-TR" sz="3100" dirty="0">
                  <a:solidFill>
                    <a:schemeClr val="tx1"/>
                  </a:solidFill>
                </a:rPr>
                <a:t>MS görüntüye ve Pan bandına ayrı ayrı Ayrık Dalgacık Dönüşümü uygulanır.Daha sonra Pan görüntüye ait düşük frekanslı kısım çıkartılıp yerine MS ait düşük frekanslı kısım eklenir, ters dalgacık dönüşümü ile pankeskinleştirilmiş görüntü elde edilir.Uzamsal olarak çok iyi sonuç vermez.Renk bilgisini en iyi koruyan yöntemlerden biridir.</a:t>
              </a:r>
            </a:p>
          </p:txBody>
        </p:sp>
        <p:sp>
          <p:nvSpPr>
            <p:cNvPr id="59" name="Flowchart: Process 58"/>
            <p:cNvSpPr/>
            <p:nvPr/>
          </p:nvSpPr>
          <p:spPr>
            <a:xfrm>
              <a:off x="32579086" y="15901205"/>
              <a:ext cx="3420914" cy="10799995"/>
            </a:xfrm>
            <a:prstGeom prst="flowChartProcess">
              <a:avLst/>
            </a:prstGeom>
            <a:solidFill>
              <a:srgbClr val="F4E6AA"/>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tr-TR" sz="3100" b="1" dirty="0">
                  <a:solidFill>
                    <a:schemeClr val="tx1"/>
                  </a:solidFill>
                </a:rPr>
                <a:t>HCS</a:t>
              </a:r>
            </a:p>
            <a:p>
              <a:r>
                <a:rPr lang="tr-TR" sz="3100" dirty="0">
                  <a:solidFill>
                    <a:schemeClr val="tx1"/>
                  </a:solidFill>
                </a:rPr>
                <a:t>Hiperküre renk uzayı, 8 bantlı WorldView-2 uydu görüntülerinin pankeskinleştirilmiş için geliştirilmiş bir yöntemdir. </a:t>
              </a:r>
            </a:p>
            <a:p>
              <a:r>
                <a:rPr lang="tr-TR" sz="3100" dirty="0">
                  <a:solidFill>
                    <a:schemeClr val="tx1"/>
                  </a:solidFill>
                </a:rPr>
                <a:t>Çok-tayflı bantlar pankromatik bandın bir hiperküre üzerine iz düşümleri olarak hesaplanır. </a:t>
              </a:r>
            </a:p>
            <a:p>
              <a:r>
                <a:rPr lang="tr-TR" sz="3100" dirty="0">
                  <a:solidFill>
                    <a:schemeClr val="tx1"/>
                  </a:solidFill>
                </a:rPr>
                <a:t>Çok-tayflı bantlardan hesaplanan değer yerine pankromatik bant konularak ters izdüşüm uygulanır.</a:t>
              </a:r>
            </a:p>
          </p:txBody>
        </p:sp>
        <p:sp>
          <p:nvSpPr>
            <p:cNvPr id="60" name="Flowchart: Process 59"/>
            <p:cNvSpPr/>
            <p:nvPr/>
          </p:nvSpPr>
          <p:spPr>
            <a:xfrm>
              <a:off x="14451168" y="15901200"/>
              <a:ext cx="3420914" cy="10799995"/>
            </a:xfrm>
            <a:prstGeom prst="flowChartProcess">
              <a:avLst/>
            </a:prstGeom>
            <a:solidFill>
              <a:srgbClr val="F4E6AA"/>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tr-TR" sz="3100" b="1" dirty="0">
                  <a:solidFill>
                    <a:schemeClr val="tx1"/>
                  </a:solidFill>
                </a:rPr>
                <a:t>PCA</a:t>
              </a:r>
            </a:p>
            <a:p>
              <a:r>
                <a:rPr lang="tr-TR" sz="3100" dirty="0">
                  <a:solidFill>
                    <a:schemeClr val="tx1"/>
                  </a:solidFill>
                </a:rPr>
                <a:t>PCA dönüşümü, ilintili multi-spektral bantları temel bileşenlere dönüştürür. İlk temel bileşen yerine pan görüntü geçirilir. PCA dönüşümü yapılıp pankeskinleştirilmiş görüntü elde edilir.Pankeskinleştirilmiş görüntü Pan görüntüye ait fazla bilgi taşıdığından uzamsal olarak iyi sonuç verir buna karşılık renk bilgisini koruyamaz.</a:t>
              </a:r>
            </a:p>
          </p:txBody>
        </p:sp>
      </p:grpSp>
      <p:pic>
        <p:nvPicPr>
          <p:cNvPr id="61" name="Picture 2" descr="http://www.tubitak.gov.tr/sites/default/files/tubitak-uzay-logo-jpg.jpg"/>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360000" y="360000"/>
            <a:ext cx="3937680" cy="3612541"/>
          </a:xfrm>
          <a:prstGeom prst="roundRect">
            <a:avLst>
              <a:gd name="adj" fmla="val 8594"/>
            </a:avLst>
          </a:prstGeom>
          <a:solidFill>
            <a:srgbClr val="FFFFFF">
              <a:shade val="85000"/>
            </a:srgbClr>
          </a:solidFill>
          <a:ln>
            <a:noFill/>
          </a:ln>
          <a:effectLst>
            <a:reflection blurRad="12700" stA="0" endPos="28000" dist="5000" dir="5400000" sy="-100000" algn="bl" rotWithShape="0"/>
          </a:effectLst>
          <a:extLst/>
        </p:spPr>
      </p:pic>
      <p:pic>
        <p:nvPicPr>
          <p:cNvPr id="62" name="Picture 2" descr="http://www.etu.edu.tr/images/logo/tobb_etu_logo1_en.jpg"/>
          <p:cNvPicPr>
            <a:picLocks noChangeAspect="1" noChangeArrowheads="1"/>
          </p:cNvPicPr>
          <p:nvPr/>
        </p:nvPicPr>
        <p:blipFill rotWithShape="1">
          <a:blip r:embed="rId15">
            <a:extLst>
              <a:ext uri="{28A0092B-C50C-407E-A947-70E740481C1C}">
                <a14:useLocalDpi xmlns:a14="http://schemas.microsoft.com/office/drawing/2010/main" val="0"/>
              </a:ext>
            </a:extLst>
          </a:blip>
          <a:srcRect b="4992"/>
          <a:stretch/>
        </p:blipFill>
        <p:spPr bwMode="auto">
          <a:xfrm>
            <a:off x="38278800" y="360000"/>
            <a:ext cx="4573163" cy="3600000"/>
          </a:xfrm>
          <a:prstGeom prst="roundRect">
            <a:avLst>
              <a:gd name="adj" fmla="val 8594"/>
            </a:avLst>
          </a:prstGeom>
          <a:solidFill>
            <a:srgbClr val="FFFFFF">
              <a:shade val="85000"/>
            </a:srgbClr>
          </a:solidFill>
          <a:ln>
            <a:noFill/>
          </a:ln>
          <a:effectLst>
            <a:reflection blurRad="12700" stA="0" endPos="28000" dist="5000" dir="5400000" sy="-100000" algn="bl" rotWithShape="0"/>
          </a:effectLst>
          <a:extLst/>
        </p:spPr>
      </p:pic>
      <p:sp>
        <p:nvSpPr>
          <p:cNvPr id="2" name="TextBox 1"/>
          <p:cNvSpPr txBox="1"/>
          <p:nvPr/>
        </p:nvSpPr>
        <p:spPr>
          <a:xfrm>
            <a:off x="18615275" y="14161935"/>
            <a:ext cx="1757019" cy="646331"/>
          </a:xfrm>
          <a:prstGeom prst="rect">
            <a:avLst/>
          </a:prstGeom>
          <a:noFill/>
        </p:spPr>
        <p:txBody>
          <a:bodyPr wrap="none" rtlCol="0">
            <a:spAutoFit/>
          </a:bodyPr>
          <a:lstStyle/>
          <a:p>
            <a:r>
              <a:rPr lang="tr-TR" sz="3600" b="1" dirty="0" smtClean="0">
                <a:solidFill>
                  <a:schemeClr val="bg1"/>
                </a:solidFill>
              </a:rPr>
              <a:t>Wavelet</a:t>
            </a:r>
            <a:endParaRPr lang="tr-TR" sz="3600" b="1" dirty="0">
              <a:solidFill>
                <a:schemeClr val="bg1"/>
              </a:solidFill>
            </a:endParaRPr>
          </a:p>
        </p:txBody>
      </p:sp>
      <p:sp>
        <p:nvSpPr>
          <p:cNvPr id="3" name="TextBox 2"/>
          <p:cNvSpPr txBox="1"/>
          <p:nvPr/>
        </p:nvSpPr>
        <p:spPr>
          <a:xfrm>
            <a:off x="8888572" y="31221145"/>
            <a:ext cx="24148620" cy="646331"/>
          </a:xfrm>
          <a:prstGeom prst="rect">
            <a:avLst/>
          </a:prstGeom>
          <a:noFill/>
        </p:spPr>
        <p:txBody>
          <a:bodyPr wrap="square" rtlCol="0">
            <a:spAutoFit/>
          </a:bodyPr>
          <a:lstStyle/>
          <a:p>
            <a:r>
              <a:rPr lang="tr-TR" sz="3600" b="1" dirty="0" smtClean="0">
                <a:solidFill>
                  <a:schemeClr val="bg1"/>
                </a:solidFill>
              </a:rPr>
              <a:t>HPF	                            Opt HPF	                      HCS		                 Unsharp HCS</a:t>
            </a:r>
            <a:endParaRPr lang="tr-TR" sz="3600" b="1" dirty="0">
              <a:solidFill>
                <a:schemeClr val="bg1"/>
              </a:solidFill>
            </a:endParaRPr>
          </a:p>
        </p:txBody>
      </p:sp>
      <p:sp>
        <p:nvSpPr>
          <p:cNvPr id="4" name="Rectangle 3"/>
          <p:cNvSpPr/>
          <p:nvPr/>
        </p:nvSpPr>
        <p:spPr>
          <a:xfrm>
            <a:off x="7984671" y="14137200"/>
            <a:ext cx="1507592" cy="646331"/>
          </a:xfrm>
          <a:prstGeom prst="rect">
            <a:avLst/>
          </a:prstGeom>
        </p:spPr>
        <p:txBody>
          <a:bodyPr wrap="none">
            <a:spAutoFit/>
          </a:bodyPr>
          <a:lstStyle/>
          <a:p>
            <a:pPr algn="ctr"/>
            <a:r>
              <a:rPr lang="tr-TR" sz="3600" b="1" dirty="0" err="1">
                <a:solidFill>
                  <a:schemeClr val="bg1"/>
                </a:solidFill>
              </a:rPr>
              <a:t>Brovey</a:t>
            </a:r>
            <a:endParaRPr lang="en-US" sz="3600" dirty="0"/>
          </a:p>
        </p:txBody>
      </p:sp>
      <p:sp>
        <p:nvSpPr>
          <p:cNvPr id="5" name="Rectangle 4"/>
          <p:cNvSpPr/>
          <p:nvPr/>
        </p:nvSpPr>
        <p:spPr>
          <a:xfrm>
            <a:off x="10946247" y="14123219"/>
            <a:ext cx="3179588" cy="646331"/>
          </a:xfrm>
          <a:prstGeom prst="rect">
            <a:avLst/>
          </a:prstGeom>
        </p:spPr>
        <p:txBody>
          <a:bodyPr wrap="none">
            <a:spAutoFit/>
          </a:bodyPr>
          <a:lstStyle/>
          <a:p>
            <a:r>
              <a:rPr lang="tr-TR" sz="3600" b="1" dirty="0" err="1">
                <a:solidFill>
                  <a:schemeClr val="bg1"/>
                </a:solidFill>
              </a:rPr>
              <a:t>Gramm</a:t>
            </a:r>
            <a:r>
              <a:rPr lang="tr-TR" sz="3600" b="1" dirty="0">
                <a:solidFill>
                  <a:schemeClr val="bg1"/>
                </a:solidFill>
              </a:rPr>
              <a:t> </a:t>
            </a:r>
            <a:r>
              <a:rPr lang="tr-TR" sz="3600" b="1" dirty="0" err="1">
                <a:solidFill>
                  <a:schemeClr val="bg1"/>
                </a:solidFill>
              </a:rPr>
              <a:t>Schmitt</a:t>
            </a:r>
            <a:endParaRPr lang="en-US" sz="3600" dirty="0"/>
          </a:p>
        </p:txBody>
      </p:sp>
      <p:pic>
        <p:nvPicPr>
          <p:cNvPr id="37" name="Picture 36"/>
          <p:cNvPicPr>
            <a:picLocks noChangeAspect="1"/>
          </p:cNvPicPr>
          <p:nvPr/>
        </p:nvPicPr>
        <p:blipFill>
          <a:blip r:embed="rId16"/>
          <a:stretch>
            <a:fillRect/>
          </a:stretch>
        </p:blipFill>
        <p:spPr>
          <a:xfrm>
            <a:off x="606721" y="9000000"/>
            <a:ext cx="6233279" cy="4282962"/>
          </a:xfrm>
          <a:prstGeom prst="rect">
            <a:avLst/>
          </a:prstGeom>
        </p:spPr>
      </p:pic>
      <p:pic>
        <p:nvPicPr>
          <p:cNvPr id="38" name="Picture 5"/>
          <p:cNvPicPr>
            <a:picLocks noChangeAspect="1" noChangeArrowheads="1"/>
          </p:cNvPicPr>
          <p:nvPr/>
        </p:nvPicPr>
        <p:blipFill>
          <a:blip r:embed="rId17">
            <a:extLst>
              <a:ext uri="{BEBA8EAE-BF5A-486C-A8C5-ECC9F3942E4B}">
                <a14:imgProps xmlns:a14="http://schemas.microsoft.com/office/drawing/2010/main">
                  <a14:imgLayer r:embed="rId18">
                    <a14:imgEffect>
                      <a14:backgroundRemoval t="0" b="99467" l="0" r="100000">
                        <a14:backgroundMark x1="20250" y1="12800" x2="20250" y2="12800"/>
                        <a14:backgroundMark x1="91750" y1="29067" x2="91750" y2="29067"/>
                        <a14:backgroundMark x1="92500" y1="90933" x2="92500" y2="90933"/>
                        <a14:backgroundMark x1="23250" y1="89333" x2="23250" y2="89333"/>
                        <a14:backgroundMark x1="35750" y1="66133" x2="35750" y2="66133"/>
                        <a14:backgroundMark x1="72250" y1="96533" x2="72250" y2="96533"/>
                      </a14:backgroundRemoval>
                    </a14:imgEffect>
                  </a14:imgLayer>
                </a14:imgProps>
              </a:ext>
              <a:ext uri="{28A0092B-C50C-407E-A947-70E740481C1C}">
                <a14:useLocalDpi xmlns:a14="http://schemas.microsoft.com/office/drawing/2010/main" val="0"/>
              </a:ext>
            </a:extLst>
          </a:blip>
          <a:srcRect/>
          <a:stretch>
            <a:fillRect/>
          </a:stretch>
        </p:blipFill>
        <p:spPr bwMode="auto">
          <a:xfrm rot="1459662">
            <a:off x="37464494" y="21995159"/>
            <a:ext cx="4271012" cy="40040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p:cNvSpPr txBox="1"/>
          <p:nvPr/>
        </p:nvSpPr>
        <p:spPr>
          <a:xfrm>
            <a:off x="15681168" y="14161935"/>
            <a:ext cx="954107" cy="646331"/>
          </a:xfrm>
          <a:prstGeom prst="rect">
            <a:avLst/>
          </a:prstGeom>
          <a:noFill/>
        </p:spPr>
        <p:txBody>
          <a:bodyPr wrap="none" rtlCol="0">
            <a:spAutoFit/>
          </a:bodyPr>
          <a:lstStyle/>
          <a:p>
            <a:r>
              <a:rPr lang="tr-TR" sz="3600" b="1" dirty="0" smtClean="0">
                <a:solidFill>
                  <a:schemeClr val="bg1"/>
                </a:solidFill>
              </a:rPr>
              <a:t>PCA</a:t>
            </a:r>
            <a:endParaRPr lang="tr-TR" sz="3600" b="1" dirty="0">
              <a:solidFill>
                <a:schemeClr val="bg1"/>
              </a:solidFill>
            </a:endParaRPr>
          </a:p>
        </p:txBody>
      </p:sp>
      <p:sp>
        <p:nvSpPr>
          <p:cNvPr id="7" name="TextBox 6"/>
          <p:cNvSpPr txBox="1"/>
          <p:nvPr/>
        </p:nvSpPr>
        <p:spPr>
          <a:xfrm>
            <a:off x="23003866" y="14123218"/>
            <a:ext cx="817853" cy="646331"/>
          </a:xfrm>
          <a:prstGeom prst="rect">
            <a:avLst/>
          </a:prstGeom>
          <a:noFill/>
        </p:spPr>
        <p:txBody>
          <a:bodyPr wrap="none" rtlCol="0">
            <a:spAutoFit/>
          </a:bodyPr>
          <a:lstStyle/>
          <a:p>
            <a:r>
              <a:rPr lang="tr-TR" sz="3600" b="1" dirty="0" smtClean="0">
                <a:solidFill>
                  <a:schemeClr val="bg1"/>
                </a:solidFill>
              </a:rPr>
              <a:t>IHS</a:t>
            </a:r>
            <a:endParaRPr lang="tr-TR" sz="3600" b="1" dirty="0">
              <a:solidFill>
                <a:schemeClr val="bg1"/>
              </a:solidFill>
            </a:endParaRPr>
          </a:p>
        </p:txBody>
      </p:sp>
      <p:sp>
        <p:nvSpPr>
          <p:cNvPr id="8" name="TextBox 7"/>
          <p:cNvSpPr txBox="1"/>
          <p:nvPr/>
        </p:nvSpPr>
        <p:spPr>
          <a:xfrm>
            <a:off x="26533365" y="14161934"/>
            <a:ext cx="933269" cy="646331"/>
          </a:xfrm>
          <a:prstGeom prst="rect">
            <a:avLst/>
          </a:prstGeom>
          <a:noFill/>
        </p:spPr>
        <p:txBody>
          <a:bodyPr wrap="none" rtlCol="0">
            <a:spAutoFit/>
          </a:bodyPr>
          <a:lstStyle/>
          <a:p>
            <a:r>
              <a:rPr lang="tr-TR" sz="3600" b="1" dirty="0" smtClean="0">
                <a:solidFill>
                  <a:schemeClr val="bg1"/>
                </a:solidFill>
              </a:rPr>
              <a:t>HPF</a:t>
            </a:r>
            <a:endParaRPr lang="tr-TR" sz="3600" b="1" dirty="0">
              <a:solidFill>
                <a:schemeClr val="bg1"/>
              </a:solidFill>
            </a:endParaRPr>
          </a:p>
        </p:txBody>
      </p:sp>
      <p:sp>
        <p:nvSpPr>
          <p:cNvPr id="9" name="TextBox 8"/>
          <p:cNvSpPr txBox="1"/>
          <p:nvPr/>
        </p:nvSpPr>
        <p:spPr>
          <a:xfrm>
            <a:off x="29619116" y="14161933"/>
            <a:ext cx="1745799" cy="646331"/>
          </a:xfrm>
          <a:prstGeom prst="rect">
            <a:avLst/>
          </a:prstGeom>
          <a:noFill/>
        </p:spPr>
        <p:txBody>
          <a:bodyPr wrap="none" rtlCol="0">
            <a:spAutoFit/>
          </a:bodyPr>
          <a:lstStyle/>
          <a:p>
            <a:r>
              <a:rPr lang="tr-TR" sz="3600" b="1" dirty="0" smtClean="0">
                <a:solidFill>
                  <a:schemeClr val="bg1"/>
                </a:solidFill>
              </a:rPr>
              <a:t>Opt HPF</a:t>
            </a:r>
            <a:endParaRPr lang="tr-TR" sz="3600" b="1" dirty="0">
              <a:solidFill>
                <a:schemeClr val="bg1"/>
              </a:solidFill>
            </a:endParaRPr>
          </a:p>
        </p:txBody>
      </p:sp>
      <p:sp>
        <p:nvSpPr>
          <p:cNvPr id="10" name="TextBox 9"/>
          <p:cNvSpPr txBox="1"/>
          <p:nvPr/>
        </p:nvSpPr>
        <p:spPr>
          <a:xfrm>
            <a:off x="33825335" y="14123217"/>
            <a:ext cx="930063" cy="646331"/>
          </a:xfrm>
          <a:prstGeom prst="rect">
            <a:avLst/>
          </a:prstGeom>
          <a:noFill/>
        </p:spPr>
        <p:txBody>
          <a:bodyPr wrap="none" rtlCol="0">
            <a:spAutoFit/>
          </a:bodyPr>
          <a:lstStyle/>
          <a:p>
            <a:r>
              <a:rPr lang="tr-TR" sz="3600" b="1" dirty="0" smtClean="0">
                <a:solidFill>
                  <a:schemeClr val="bg1"/>
                </a:solidFill>
              </a:rPr>
              <a:t>HCS</a:t>
            </a:r>
            <a:endParaRPr lang="tr-TR" sz="3600" b="1" dirty="0">
              <a:solidFill>
                <a:schemeClr val="bg1"/>
              </a:solidFill>
            </a:endParaRPr>
          </a:p>
        </p:txBody>
      </p:sp>
    </p:spTree>
    <p:extLst>
      <p:ext uri="{BB962C8B-B14F-4D97-AF65-F5344CB8AC3E}">
        <p14:creationId xmlns:p14="http://schemas.microsoft.com/office/powerpoint/2010/main" val="86352476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1834</TotalTime>
  <Words>1309</Words>
  <Application>Microsoft Office PowerPoint</Application>
  <PresentationFormat>Custom</PresentationFormat>
  <Paragraphs>454</Paragraphs>
  <Slides>2</Slides>
  <Notes>0</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2</vt:i4>
      </vt:variant>
    </vt:vector>
  </HeadingPairs>
  <TitlesOfParts>
    <vt:vector size="10" baseType="lpstr">
      <vt:lpstr>MS Mincho</vt:lpstr>
      <vt:lpstr>Arial</vt:lpstr>
      <vt:lpstr>Calibri</vt:lpstr>
      <vt:lpstr>Calibri Light</vt:lpstr>
      <vt:lpstr>Tahoma</vt:lpstr>
      <vt:lpstr>Times New Roman</vt:lpstr>
      <vt:lpstr>Office Theme</vt:lpstr>
      <vt:lpstr>Visio</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Ezgi Koc</dc:creator>
  <cp:lastModifiedBy>Mustafa Teke</cp:lastModifiedBy>
  <cp:revision>109</cp:revision>
  <dcterms:created xsi:type="dcterms:W3CDTF">2014-08-07T08:09:14Z</dcterms:created>
  <dcterms:modified xsi:type="dcterms:W3CDTF">2014-08-19T14:16:35Z</dcterms:modified>
</cp:coreProperties>
</file>